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8" r:id="rId3"/>
    <p:sldId id="269" r:id="rId4"/>
    <p:sldId id="270" r:id="rId5"/>
    <p:sldId id="257" r:id="rId6"/>
    <p:sldId id="258" r:id="rId7"/>
    <p:sldId id="259" r:id="rId8"/>
    <p:sldId id="261" r:id="rId9"/>
    <p:sldId id="262" r:id="rId10"/>
    <p:sldId id="263" r:id="rId11"/>
    <p:sldId id="260" r:id="rId12"/>
    <p:sldId id="265" r:id="rId13"/>
    <p:sldId id="266" r:id="rId14"/>
    <p:sldId id="267" r:id="rId15"/>
    <p:sldId id="272" r:id="rId16"/>
    <p:sldId id="271" r:id="rId17"/>
  </p:sldIdLst>
  <p:sldSz cx="12192000" cy="6858000"/>
  <p:notesSz cx="6858000" cy="9144000"/>
  <p:defaultTextStyle>
    <a:defPPr>
      <a:defRPr lang="es-CO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2E00"/>
    <a:srgbClr val="E785FB"/>
    <a:srgbClr val="FCBCF4"/>
    <a:srgbClr val="FAC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1128FD-AC12-4BF8-84E7-56AFA5B6305D}" type="doc">
      <dgm:prSet loTypeId="urn:microsoft.com/office/officeart/2005/8/layout/hList9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O"/>
        </a:p>
      </dgm:t>
    </dgm:pt>
    <dgm:pt modelId="{00E221E2-F906-4657-8A25-29ABBBD1079C}">
      <dgm:prSet phldrT="[Texto]" phldr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es-CO" dirty="0"/>
        </a:p>
      </dgm:t>
    </dgm:pt>
    <dgm:pt modelId="{B8781D99-9A52-4072-BDDD-8D434F2FB769}" type="parTrans" cxnId="{E25A42C7-8986-41CA-97B7-A8E70CDC4407}">
      <dgm:prSet/>
      <dgm:spPr/>
      <dgm:t>
        <a:bodyPr/>
        <a:lstStyle/>
        <a:p>
          <a:endParaRPr lang="es-CO"/>
        </a:p>
      </dgm:t>
    </dgm:pt>
    <dgm:pt modelId="{E37542AC-A4C1-40D6-883D-0A989B75E674}" type="sibTrans" cxnId="{E25A42C7-8986-41CA-97B7-A8E70CDC4407}">
      <dgm:prSet/>
      <dgm:spPr/>
      <dgm:t>
        <a:bodyPr/>
        <a:lstStyle/>
        <a:p>
          <a:endParaRPr lang="es-CO"/>
        </a:p>
      </dgm:t>
    </dgm:pt>
    <dgm:pt modelId="{F303ABEE-4E1E-4355-939F-1611D5BDFD96}">
      <dgm:prSet phldrT="[Texto]"/>
      <dgm:spPr/>
      <dgm:t>
        <a:bodyPr/>
        <a:lstStyle/>
        <a:p>
          <a:r>
            <a:rPr lang="es-CO" dirty="0" smtClean="0">
              <a:latin typeface="AR DELANEY" panose="02000000000000000000" pitchFamily="2" charset="0"/>
            </a:rPr>
            <a:t>RADIOTERAPIA</a:t>
          </a:r>
          <a:r>
            <a:rPr lang="es-CO" dirty="0" smtClean="0"/>
            <a:t> </a:t>
          </a:r>
          <a:endParaRPr lang="es-CO" dirty="0"/>
        </a:p>
      </dgm:t>
    </dgm:pt>
    <dgm:pt modelId="{F92134DD-6AB1-428E-856D-F4DAB64353EE}" type="parTrans" cxnId="{41881BE5-FA68-445A-A9B5-CF3C85136609}">
      <dgm:prSet/>
      <dgm:spPr/>
      <dgm:t>
        <a:bodyPr/>
        <a:lstStyle/>
        <a:p>
          <a:endParaRPr lang="es-CO"/>
        </a:p>
      </dgm:t>
    </dgm:pt>
    <dgm:pt modelId="{67D921E8-6E87-4D87-9B9E-9EF24CA88487}" type="sibTrans" cxnId="{41881BE5-FA68-445A-A9B5-CF3C85136609}">
      <dgm:prSet/>
      <dgm:spPr/>
      <dgm:t>
        <a:bodyPr/>
        <a:lstStyle/>
        <a:p>
          <a:endParaRPr lang="es-CO"/>
        </a:p>
      </dgm:t>
    </dgm:pt>
    <dgm:pt modelId="{80100DD8-C60F-4E53-A6EB-694807A53A8D}">
      <dgm:prSet phldrT="[Texto]" custT="1"/>
      <dgm:spPr/>
      <dgm:t>
        <a:bodyPr/>
        <a:lstStyle/>
        <a:p>
          <a:r>
            <a:rPr lang="es-CO" sz="2400" dirty="0" smtClean="0"/>
            <a:t>Tratamiento para SVCS secundario a tumores </a:t>
          </a:r>
          <a:endParaRPr lang="es-CO" sz="2400" dirty="0"/>
        </a:p>
      </dgm:t>
    </dgm:pt>
    <dgm:pt modelId="{3320FC4C-894B-4A50-952B-8C39B054F3D6}" type="parTrans" cxnId="{2D55E41B-09FC-4BFF-96BC-71B10224AABA}">
      <dgm:prSet/>
      <dgm:spPr/>
      <dgm:t>
        <a:bodyPr/>
        <a:lstStyle/>
        <a:p>
          <a:endParaRPr lang="es-CO"/>
        </a:p>
      </dgm:t>
    </dgm:pt>
    <dgm:pt modelId="{CEFB0104-FFC5-457F-80AE-9B53EB23E942}" type="sibTrans" cxnId="{2D55E41B-09FC-4BFF-96BC-71B10224AABA}">
      <dgm:prSet/>
      <dgm:spPr/>
      <dgm:t>
        <a:bodyPr/>
        <a:lstStyle/>
        <a:p>
          <a:endParaRPr lang="es-CO"/>
        </a:p>
      </dgm:t>
    </dgm:pt>
    <dgm:pt modelId="{A75E12C4-D4D8-4058-B9E5-E582A3870772}">
      <dgm:prSet phldrT="[Texto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38100">
          <a:solidFill>
            <a:schemeClr val="bg2">
              <a:lumMod val="25000"/>
            </a:schemeClr>
          </a:solidFill>
        </a:ln>
      </dgm:spPr>
      <dgm:t>
        <a:bodyPr/>
        <a:lstStyle/>
        <a:p>
          <a:endParaRPr lang="es-CO" dirty="0"/>
        </a:p>
      </dgm:t>
    </dgm:pt>
    <dgm:pt modelId="{CC694CD4-67B6-4694-9EC8-E4313FA366D2}" type="parTrans" cxnId="{D7E82DEB-5BC7-4C5A-83C7-E94B40A54E3C}">
      <dgm:prSet/>
      <dgm:spPr/>
      <dgm:t>
        <a:bodyPr/>
        <a:lstStyle/>
        <a:p>
          <a:endParaRPr lang="es-CO"/>
        </a:p>
      </dgm:t>
    </dgm:pt>
    <dgm:pt modelId="{4478C503-B738-4D9E-B5A8-E40C90C74785}" type="sibTrans" cxnId="{D7E82DEB-5BC7-4C5A-83C7-E94B40A54E3C}">
      <dgm:prSet/>
      <dgm:spPr/>
      <dgm:t>
        <a:bodyPr/>
        <a:lstStyle/>
        <a:p>
          <a:endParaRPr lang="es-CO"/>
        </a:p>
      </dgm:t>
    </dgm:pt>
    <dgm:pt modelId="{A55FA49D-E978-493F-93E9-450AD8517090}">
      <dgm:prSet phldrT="[Texto]"/>
      <dgm:spPr/>
      <dgm:t>
        <a:bodyPr/>
        <a:lstStyle/>
        <a:p>
          <a:r>
            <a:rPr lang="es-CO" dirty="0" smtClean="0">
              <a:latin typeface="AR DELANEY" panose="02000000000000000000" pitchFamily="2" charset="0"/>
            </a:rPr>
            <a:t>QUIMIOTERAPIA</a:t>
          </a:r>
          <a:endParaRPr lang="es-CO" dirty="0">
            <a:latin typeface="AR DELANEY" panose="02000000000000000000" pitchFamily="2" charset="0"/>
          </a:endParaRPr>
        </a:p>
      </dgm:t>
    </dgm:pt>
    <dgm:pt modelId="{AC0F3308-83CC-4926-B35C-FD8EB2623778}" type="parTrans" cxnId="{22309692-3D36-4C42-AE41-BB5BA70323E1}">
      <dgm:prSet/>
      <dgm:spPr/>
      <dgm:t>
        <a:bodyPr/>
        <a:lstStyle/>
        <a:p>
          <a:endParaRPr lang="es-CO"/>
        </a:p>
      </dgm:t>
    </dgm:pt>
    <dgm:pt modelId="{D034770F-4774-4E59-868A-20D7763113AC}" type="sibTrans" cxnId="{22309692-3D36-4C42-AE41-BB5BA70323E1}">
      <dgm:prSet/>
      <dgm:spPr/>
      <dgm:t>
        <a:bodyPr/>
        <a:lstStyle/>
        <a:p>
          <a:endParaRPr lang="es-CO"/>
        </a:p>
      </dgm:t>
    </dgm:pt>
    <dgm:pt modelId="{1F250758-7412-41E3-AEBF-35C2AABBEF7C}">
      <dgm:prSet phldrT="[Texto]" custT="1"/>
      <dgm:spPr/>
      <dgm:t>
        <a:bodyPr/>
        <a:lstStyle/>
        <a:p>
          <a:pPr algn="l"/>
          <a:r>
            <a:rPr lang="es-CO" sz="2200" dirty="0" smtClean="0"/>
            <a:t>Tratamiento para tumores </a:t>
          </a:r>
          <a:r>
            <a:rPr lang="es-CO" sz="2200" dirty="0" err="1" smtClean="0"/>
            <a:t>quimiosensibles</a:t>
          </a:r>
          <a:r>
            <a:rPr lang="es-CO" sz="2200" dirty="0" smtClean="0"/>
            <a:t> como el cáncer </a:t>
          </a:r>
          <a:r>
            <a:rPr lang="es-CO" sz="2200" dirty="0" err="1" smtClean="0"/>
            <a:t>microcítico</a:t>
          </a:r>
          <a:r>
            <a:rPr lang="es-CO" sz="2200" dirty="0" smtClean="0"/>
            <a:t> de pulmón</a:t>
          </a:r>
          <a:endParaRPr lang="es-CO" sz="2200" dirty="0"/>
        </a:p>
      </dgm:t>
    </dgm:pt>
    <dgm:pt modelId="{4968F44A-DDC7-4C6D-A374-BEDA7ADF8926}" type="parTrans" cxnId="{65B87DE6-CA9B-4BC4-8653-5859D62C3274}">
      <dgm:prSet/>
      <dgm:spPr/>
      <dgm:t>
        <a:bodyPr/>
        <a:lstStyle/>
        <a:p>
          <a:endParaRPr lang="es-CO"/>
        </a:p>
      </dgm:t>
    </dgm:pt>
    <dgm:pt modelId="{6AEF63F1-9167-45D4-ACB4-D72038448760}" type="sibTrans" cxnId="{65B87DE6-CA9B-4BC4-8653-5859D62C3274}">
      <dgm:prSet/>
      <dgm:spPr/>
      <dgm:t>
        <a:bodyPr/>
        <a:lstStyle/>
        <a:p>
          <a:endParaRPr lang="es-CO"/>
        </a:p>
      </dgm:t>
    </dgm:pt>
    <dgm:pt modelId="{C164BA0C-13C9-47D0-B6E7-2BFF79E50EE3}" type="pres">
      <dgm:prSet presAssocID="{1C1128FD-AC12-4BF8-84E7-56AFA5B6305D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es-CO"/>
        </a:p>
      </dgm:t>
    </dgm:pt>
    <dgm:pt modelId="{0E0BC328-DD6E-44FD-B5A0-E70A1FC670BB}" type="pres">
      <dgm:prSet presAssocID="{00E221E2-F906-4657-8A25-29ABBBD1079C}" presName="posSpace" presStyleCnt="0"/>
      <dgm:spPr/>
    </dgm:pt>
    <dgm:pt modelId="{738F98B4-E484-4BAF-9799-3CE3472E5A4F}" type="pres">
      <dgm:prSet presAssocID="{00E221E2-F906-4657-8A25-29ABBBD1079C}" presName="vertFlow" presStyleCnt="0"/>
      <dgm:spPr/>
    </dgm:pt>
    <dgm:pt modelId="{1144F255-153A-4CB0-8DFF-26CCC60375E6}" type="pres">
      <dgm:prSet presAssocID="{00E221E2-F906-4657-8A25-29ABBBD1079C}" presName="topSpace" presStyleCnt="0"/>
      <dgm:spPr/>
    </dgm:pt>
    <dgm:pt modelId="{C3FEAEBE-D20B-42AF-89D8-18B3DA9F7B2A}" type="pres">
      <dgm:prSet presAssocID="{00E221E2-F906-4657-8A25-29ABBBD1079C}" presName="firstComp" presStyleCnt="0"/>
      <dgm:spPr/>
    </dgm:pt>
    <dgm:pt modelId="{2A31EA15-AED2-48BC-9902-446365FDA249}" type="pres">
      <dgm:prSet presAssocID="{00E221E2-F906-4657-8A25-29ABBBD1079C}" presName="firstChild" presStyleLbl="bgAccFollowNode1" presStyleIdx="0" presStyleCnt="4" custScaleY="56363"/>
      <dgm:spPr/>
      <dgm:t>
        <a:bodyPr/>
        <a:lstStyle/>
        <a:p>
          <a:endParaRPr lang="es-CO"/>
        </a:p>
      </dgm:t>
    </dgm:pt>
    <dgm:pt modelId="{31CBF6EC-292D-4224-A35F-DAEB99F2C5BA}" type="pres">
      <dgm:prSet presAssocID="{00E221E2-F906-4657-8A25-29ABBBD1079C}" presName="firstChildTx" presStyleLbl="b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565FD7B-5A0B-48FE-AB6D-5C5E9F38EBB0}" type="pres">
      <dgm:prSet presAssocID="{80100DD8-C60F-4E53-A6EB-694807A53A8D}" presName="comp" presStyleCnt="0"/>
      <dgm:spPr/>
    </dgm:pt>
    <dgm:pt modelId="{5E69F334-3A4C-4898-A072-7FFF75F37B32}" type="pres">
      <dgm:prSet presAssocID="{80100DD8-C60F-4E53-A6EB-694807A53A8D}" presName="child" presStyleLbl="bgAccFollowNode1" presStyleIdx="1" presStyleCnt="4" custScaleY="128112"/>
      <dgm:spPr/>
      <dgm:t>
        <a:bodyPr/>
        <a:lstStyle/>
        <a:p>
          <a:endParaRPr lang="es-CO"/>
        </a:p>
      </dgm:t>
    </dgm:pt>
    <dgm:pt modelId="{A0F54CA7-6F23-49CE-B971-3E7016BDDCB6}" type="pres">
      <dgm:prSet presAssocID="{80100DD8-C60F-4E53-A6EB-694807A53A8D}" presName="childTx" presStyleLbl="b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5BF6E1C3-5B2F-4932-9643-0F4DAFE5444A}" type="pres">
      <dgm:prSet presAssocID="{00E221E2-F906-4657-8A25-29ABBBD1079C}" presName="negSpace" presStyleCnt="0"/>
      <dgm:spPr/>
    </dgm:pt>
    <dgm:pt modelId="{CADDC196-E863-4279-89F9-52075EB59F1C}" type="pres">
      <dgm:prSet presAssocID="{00E221E2-F906-4657-8A25-29ABBBD1079C}" presName="circle" presStyleLbl="node1" presStyleIdx="0" presStyleCnt="2"/>
      <dgm:spPr/>
      <dgm:t>
        <a:bodyPr/>
        <a:lstStyle/>
        <a:p>
          <a:endParaRPr lang="es-CO"/>
        </a:p>
      </dgm:t>
    </dgm:pt>
    <dgm:pt modelId="{3B0588EA-ADFC-4FC9-A978-5D3304E06EA5}" type="pres">
      <dgm:prSet presAssocID="{E37542AC-A4C1-40D6-883D-0A989B75E674}" presName="transSpace" presStyleCnt="0"/>
      <dgm:spPr/>
    </dgm:pt>
    <dgm:pt modelId="{1470BC17-445C-4084-AAE6-19C86A02B59E}" type="pres">
      <dgm:prSet presAssocID="{A75E12C4-D4D8-4058-B9E5-E582A3870772}" presName="posSpace" presStyleCnt="0"/>
      <dgm:spPr/>
    </dgm:pt>
    <dgm:pt modelId="{038DC8F0-1908-4930-8ECF-1E760CDF805B}" type="pres">
      <dgm:prSet presAssocID="{A75E12C4-D4D8-4058-B9E5-E582A3870772}" presName="vertFlow" presStyleCnt="0"/>
      <dgm:spPr/>
    </dgm:pt>
    <dgm:pt modelId="{0892C693-86D9-4B32-8D8D-131AA6666407}" type="pres">
      <dgm:prSet presAssocID="{A75E12C4-D4D8-4058-B9E5-E582A3870772}" presName="topSpace" presStyleCnt="0"/>
      <dgm:spPr/>
    </dgm:pt>
    <dgm:pt modelId="{AD9DFF51-C8B8-4F8B-97F4-249975A33B64}" type="pres">
      <dgm:prSet presAssocID="{A75E12C4-D4D8-4058-B9E5-E582A3870772}" presName="firstComp" presStyleCnt="0"/>
      <dgm:spPr/>
    </dgm:pt>
    <dgm:pt modelId="{8F5D7ACA-2C57-4077-99AA-8F4F5C951C66}" type="pres">
      <dgm:prSet presAssocID="{A75E12C4-D4D8-4058-B9E5-E582A3870772}" presName="firstChild" presStyleLbl="bgAccFollowNode1" presStyleIdx="2" presStyleCnt="4" custScaleY="57566"/>
      <dgm:spPr/>
      <dgm:t>
        <a:bodyPr/>
        <a:lstStyle/>
        <a:p>
          <a:endParaRPr lang="es-CO"/>
        </a:p>
      </dgm:t>
    </dgm:pt>
    <dgm:pt modelId="{3E8E5B86-9E70-4869-AFD6-6037C317EE30}" type="pres">
      <dgm:prSet presAssocID="{A75E12C4-D4D8-4058-B9E5-E582A3870772}" presName="firstChildTx" presStyleLbl="b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66803A43-8BB5-47A6-88AC-23E755DCAC5E}" type="pres">
      <dgm:prSet presAssocID="{1F250758-7412-41E3-AEBF-35C2AABBEF7C}" presName="comp" presStyleCnt="0"/>
      <dgm:spPr/>
    </dgm:pt>
    <dgm:pt modelId="{725B06F5-73DC-4F86-A0AE-228E2CA07543}" type="pres">
      <dgm:prSet presAssocID="{1F250758-7412-41E3-AEBF-35C2AABBEF7C}" presName="child" presStyleLbl="bgAccFollowNode1" presStyleIdx="3" presStyleCnt="4" custScaleY="129790" custLinFactNeighborY="3231"/>
      <dgm:spPr/>
      <dgm:t>
        <a:bodyPr/>
        <a:lstStyle/>
        <a:p>
          <a:endParaRPr lang="es-CO"/>
        </a:p>
      </dgm:t>
    </dgm:pt>
    <dgm:pt modelId="{EC75192F-2AF2-4032-8926-F04D51E70106}" type="pres">
      <dgm:prSet presAssocID="{1F250758-7412-41E3-AEBF-35C2AABBEF7C}" presName="childTx" presStyleLbl="b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O"/>
        </a:p>
      </dgm:t>
    </dgm:pt>
    <dgm:pt modelId="{BA749647-D204-43F9-B548-B58E34D9ECFE}" type="pres">
      <dgm:prSet presAssocID="{A75E12C4-D4D8-4058-B9E5-E582A3870772}" presName="negSpace" presStyleCnt="0"/>
      <dgm:spPr/>
    </dgm:pt>
    <dgm:pt modelId="{671FD84C-4ABE-48C5-938E-5379D3E1474C}" type="pres">
      <dgm:prSet presAssocID="{A75E12C4-D4D8-4058-B9E5-E582A3870772}" presName="circle" presStyleLbl="node1" presStyleIdx="1" presStyleCnt="2"/>
      <dgm:spPr/>
      <dgm:t>
        <a:bodyPr/>
        <a:lstStyle/>
        <a:p>
          <a:endParaRPr lang="es-CO"/>
        </a:p>
      </dgm:t>
    </dgm:pt>
  </dgm:ptLst>
  <dgm:cxnLst>
    <dgm:cxn modelId="{FE10E33E-34E8-4D33-BA25-EDA13176F22F}" type="presOf" srcId="{A55FA49D-E978-493F-93E9-450AD8517090}" destId="{3E8E5B86-9E70-4869-AFD6-6037C317EE30}" srcOrd="1" destOrd="0" presId="urn:microsoft.com/office/officeart/2005/8/layout/hList9"/>
    <dgm:cxn modelId="{D4442403-BC87-4BF7-9C7A-7D5770055ADA}" type="presOf" srcId="{00E221E2-F906-4657-8A25-29ABBBD1079C}" destId="{CADDC196-E863-4279-89F9-52075EB59F1C}" srcOrd="0" destOrd="0" presId="urn:microsoft.com/office/officeart/2005/8/layout/hList9"/>
    <dgm:cxn modelId="{F45A280A-5541-4286-BC3F-CA11C6AF7E7C}" type="presOf" srcId="{F303ABEE-4E1E-4355-939F-1611D5BDFD96}" destId="{31CBF6EC-292D-4224-A35F-DAEB99F2C5BA}" srcOrd="1" destOrd="0" presId="urn:microsoft.com/office/officeart/2005/8/layout/hList9"/>
    <dgm:cxn modelId="{8108EB19-288B-4E19-98D9-118C62D92FB3}" type="presOf" srcId="{80100DD8-C60F-4E53-A6EB-694807A53A8D}" destId="{5E69F334-3A4C-4898-A072-7FFF75F37B32}" srcOrd="0" destOrd="0" presId="urn:microsoft.com/office/officeart/2005/8/layout/hList9"/>
    <dgm:cxn modelId="{338D1C8A-4EB6-4C68-8C07-A831C63E601D}" type="presOf" srcId="{F303ABEE-4E1E-4355-939F-1611D5BDFD96}" destId="{2A31EA15-AED2-48BC-9902-446365FDA249}" srcOrd="0" destOrd="0" presId="urn:microsoft.com/office/officeart/2005/8/layout/hList9"/>
    <dgm:cxn modelId="{22309692-3D36-4C42-AE41-BB5BA70323E1}" srcId="{A75E12C4-D4D8-4058-B9E5-E582A3870772}" destId="{A55FA49D-E978-493F-93E9-450AD8517090}" srcOrd="0" destOrd="0" parTransId="{AC0F3308-83CC-4926-B35C-FD8EB2623778}" sibTransId="{D034770F-4774-4E59-868A-20D7763113AC}"/>
    <dgm:cxn modelId="{2D55E41B-09FC-4BFF-96BC-71B10224AABA}" srcId="{00E221E2-F906-4657-8A25-29ABBBD1079C}" destId="{80100DD8-C60F-4E53-A6EB-694807A53A8D}" srcOrd="1" destOrd="0" parTransId="{3320FC4C-894B-4A50-952B-8C39B054F3D6}" sibTransId="{CEFB0104-FFC5-457F-80AE-9B53EB23E942}"/>
    <dgm:cxn modelId="{41881BE5-FA68-445A-A9B5-CF3C85136609}" srcId="{00E221E2-F906-4657-8A25-29ABBBD1079C}" destId="{F303ABEE-4E1E-4355-939F-1611D5BDFD96}" srcOrd="0" destOrd="0" parTransId="{F92134DD-6AB1-428E-856D-F4DAB64353EE}" sibTransId="{67D921E8-6E87-4D87-9B9E-9EF24CA88487}"/>
    <dgm:cxn modelId="{E7B0761F-F3F7-4F83-A1D4-AD32470EE00A}" type="presOf" srcId="{A55FA49D-E978-493F-93E9-450AD8517090}" destId="{8F5D7ACA-2C57-4077-99AA-8F4F5C951C66}" srcOrd="0" destOrd="0" presId="urn:microsoft.com/office/officeart/2005/8/layout/hList9"/>
    <dgm:cxn modelId="{1BB2219D-4D12-4F77-89D5-397AB9E1459A}" type="presOf" srcId="{1F250758-7412-41E3-AEBF-35C2AABBEF7C}" destId="{725B06F5-73DC-4F86-A0AE-228E2CA07543}" srcOrd="0" destOrd="0" presId="urn:microsoft.com/office/officeart/2005/8/layout/hList9"/>
    <dgm:cxn modelId="{BD5309C3-9139-4CF2-BB56-D6F300C0AFF2}" type="presOf" srcId="{80100DD8-C60F-4E53-A6EB-694807A53A8D}" destId="{A0F54CA7-6F23-49CE-B971-3E7016BDDCB6}" srcOrd="1" destOrd="0" presId="urn:microsoft.com/office/officeart/2005/8/layout/hList9"/>
    <dgm:cxn modelId="{93A0224B-7169-4ECD-8085-3307E3BFD48B}" type="presOf" srcId="{1C1128FD-AC12-4BF8-84E7-56AFA5B6305D}" destId="{C164BA0C-13C9-47D0-B6E7-2BFF79E50EE3}" srcOrd="0" destOrd="0" presId="urn:microsoft.com/office/officeart/2005/8/layout/hList9"/>
    <dgm:cxn modelId="{893B3CED-60BD-4DAB-8EAE-C1D218A1A40C}" type="presOf" srcId="{1F250758-7412-41E3-AEBF-35C2AABBEF7C}" destId="{EC75192F-2AF2-4032-8926-F04D51E70106}" srcOrd="1" destOrd="0" presId="urn:microsoft.com/office/officeart/2005/8/layout/hList9"/>
    <dgm:cxn modelId="{12DC141B-0A3E-4F08-B121-8152C760FE5A}" type="presOf" srcId="{A75E12C4-D4D8-4058-B9E5-E582A3870772}" destId="{671FD84C-4ABE-48C5-938E-5379D3E1474C}" srcOrd="0" destOrd="0" presId="urn:microsoft.com/office/officeart/2005/8/layout/hList9"/>
    <dgm:cxn modelId="{65B87DE6-CA9B-4BC4-8653-5859D62C3274}" srcId="{A75E12C4-D4D8-4058-B9E5-E582A3870772}" destId="{1F250758-7412-41E3-AEBF-35C2AABBEF7C}" srcOrd="1" destOrd="0" parTransId="{4968F44A-DDC7-4C6D-A374-BEDA7ADF8926}" sibTransId="{6AEF63F1-9167-45D4-ACB4-D72038448760}"/>
    <dgm:cxn modelId="{E25A42C7-8986-41CA-97B7-A8E70CDC4407}" srcId="{1C1128FD-AC12-4BF8-84E7-56AFA5B6305D}" destId="{00E221E2-F906-4657-8A25-29ABBBD1079C}" srcOrd="0" destOrd="0" parTransId="{B8781D99-9A52-4072-BDDD-8D434F2FB769}" sibTransId="{E37542AC-A4C1-40D6-883D-0A989B75E674}"/>
    <dgm:cxn modelId="{D7E82DEB-5BC7-4C5A-83C7-E94B40A54E3C}" srcId="{1C1128FD-AC12-4BF8-84E7-56AFA5B6305D}" destId="{A75E12C4-D4D8-4058-B9E5-E582A3870772}" srcOrd="1" destOrd="0" parTransId="{CC694CD4-67B6-4694-9EC8-E4313FA366D2}" sibTransId="{4478C503-B738-4D9E-B5A8-E40C90C74785}"/>
    <dgm:cxn modelId="{F143779D-758B-47BA-BB40-15E5DDD99461}" type="presParOf" srcId="{C164BA0C-13C9-47D0-B6E7-2BFF79E50EE3}" destId="{0E0BC328-DD6E-44FD-B5A0-E70A1FC670BB}" srcOrd="0" destOrd="0" presId="urn:microsoft.com/office/officeart/2005/8/layout/hList9"/>
    <dgm:cxn modelId="{791DE76F-CC52-47D7-91C0-486EE620A546}" type="presParOf" srcId="{C164BA0C-13C9-47D0-B6E7-2BFF79E50EE3}" destId="{738F98B4-E484-4BAF-9799-3CE3472E5A4F}" srcOrd="1" destOrd="0" presId="urn:microsoft.com/office/officeart/2005/8/layout/hList9"/>
    <dgm:cxn modelId="{5084DBAB-7783-422A-9DDC-15D9A71A3BF2}" type="presParOf" srcId="{738F98B4-E484-4BAF-9799-3CE3472E5A4F}" destId="{1144F255-153A-4CB0-8DFF-26CCC60375E6}" srcOrd="0" destOrd="0" presId="urn:microsoft.com/office/officeart/2005/8/layout/hList9"/>
    <dgm:cxn modelId="{01010B86-9043-4ECA-8B54-68FE02A15CC3}" type="presParOf" srcId="{738F98B4-E484-4BAF-9799-3CE3472E5A4F}" destId="{C3FEAEBE-D20B-42AF-89D8-18B3DA9F7B2A}" srcOrd="1" destOrd="0" presId="urn:microsoft.com/office/officeart/2005/8/layout/hList9"/>
    <dgm:cxn modelId="{CDB7E9AE-F832-4329-BBF9-7BDC92732AED}" type="presParOf" srcId="{C3FEAEBE-D20B-42AF-89D8-18B3DA9F7B2A}" destId="{2A31EA15-AED2-48BC-9902-446365FDA249}" srcOrd="0" destOrd="0" presId="urn:microsoft.com/office/officeart/2005/8/layout/hList9"/>
    <dgm:cxn modelId="{BBEB6815-B075-4185-94A9-9BA77566DD40}" type="presParOf" srcId="{C3FEAEBE-D20B-42AF-89D8-18B3DA9F7B2A}" destId="{31CBF6EC-292D-4224-A35F-DAEB99F2C5BA}" srcOrd="1" destOrd="0" presId="urn:microsoft.com/office/officeart/2005/8/layout/hList9"/>
    <dgm:cxn modelId="{E77C080D-C2B9-4466-A7F0-7EF47BE88514}" type="presParOf" srcId="{738F98B4-E484-4BAF-9799-3CE3472E5A4F}" destId="{6565FD7B-5A0B-48FE-AB6D-5C5E9F38EBB0}" srcOrd="2" destOrd="0" presId="urn:microsoft.com/office/officeart/2005/8/layout/hList9"/>
    <dgm:cxn modelId="{D9A2BC51-6A4B-48B6-9430-CBCE4DC6F491}" type="presParOf" srcId="{6565FD7B-5A0B-48FE-AB6D-5C5E9F38EBB0}" destId="{5E69F334-3A4C-4898-A072-7FFF75F37B32}" srcOrd="0" destOrd="0" presId="urn:microsoft.com/office/officeart/2005/8/layout/hList9"/>
    <dgm:cxn modelId="{BD15EF9E-6CCD-4012-AF27-40CDB5EE2C85}" type="presParOf" srcId="{6565FD7B-5A0B-48FE-AB6D-5C5E9F38EBB0}" destId="{A0F54CA7-6F23-49CE-B971-3E7016BDDCB6}" srcOrd="1" destOrd="0" presId="urn:microsoft.com/office/officeart/2005/8/layout/hList9"/>
    <dgm:cxn modelId="{55DCCCB2-6EB5-4205-BB85-D96ED253ADEF}" type="presParOf" srcId="{C164BA0C-13C9-47D0-B6E7-2BFF79E50EE3}" destId="{5BF6E1C3-5B2F-4932-9643-0F4DAFE5444A}" srcOrd="2" destOrd="0" presId="urn:microsoft.com/office/officeart/2005/8/layout/hList9"/>
    <dgm:cxn modelId="{206E1F5A-9D3F-474D-85FA-92E7030DB219}" type="presParOf" srcId="{C164BA0C-13C9-47D0-B6E7-2BFF79E50EE3}" destId="{CADDC196-E863-4279-89F9-52075EB59F1C}" srcOrd="3" destOrd="0" presId="urn:microsoft.com/office/officeart/2005/8/layout/hList9"/>
    <dgm:cxn modelId="{7F50D7B9-3A53-4CCC-B77B-9AFE781192A5}" type="presParOf" srcId="{C164BA0C-13C9-47D0-B6E7-2BFF79E50EE3}" destId="{3B0588EA-ADFC-4FC9-A978-5D3304E06EA5}" srcOrd="4" destOrd="0" presId="urn:microsoft.com/office/officeart/2005/8/layout/hList9"/>
    <dgm:cxn modelId="{D80524DC-D46C-497A-8362-D0A6AE2036CE}" type="presParOf" srcId="{C164BA0C-13C9-47D0-B6E7-2BFF79E50EE3}" destId="{1470BC17-445C-4084-AAE6-19C86A02B59E}" srcOrd="5" destOrd="0" presId="urn:microsoft.com/office/officeart/2005/8/layout/hList9"/>
    <dgm:cxn modelId="{F7C6C6AA-14E5-44ED-8C8B-A06973C2151D}" type="presParOf" srcId="{C164BA0C-13C9-47D0-B6E7-2BFF79E50EE3}" destId="{038DC8F0-1908-4930-8ECF-1E760CDF805B}" srcOrd="6" destOrd="0" presId="urn:microsoft.com/office/officeart/2005/8/layout/hList9"/>
    <dgm:cxn modelId="{E625F0E7-3214-47FB-9EBB-F93B5AF5D514}" type="presParOf" srcId="{038DC8F0-1908-4930-8ECF-1E760CDF805B}" destId="{0892C693-86D9-4B32-8D8D-131AA6666407}" srcOrd="0" destOrd="0" presId="urn:microsoft.com/office/officeart/2005/8/layout/hList9"/>
    <dgm:cxn modelId="{39596C70-80A7-4250-B979-930B3CD30D6A}" type="presParOf" srcId="{038DC8F0-1908-4930-8ECF-1E760CDF805B}" destId="{AD9DFF51-C8B8-4F8B-97F4-249975A33B64}" srcOrd="1" destOrd="0" presId="urn:microsoft.com/office/officeart/2005/8/layout/hList9"/>
    <dgm:cxn modelId="{6AB8A773-AA91-4849-BF49-9BED16BEBC00}" type="presParOf" srcId="{AD9DFF51-C8B8-4F8B-97F4-249975A33B64}" destId="{8F5D7ACA-2C57-4077-99AA-8F4F5C951C66}" srcOrd="0" destOrd="0" presId="urn:microsoft.com/office/officeart/2005/8/layout/hList9"/>
    <dgm:cxn modelId="{45BBD87B-C45B-4332-AD86-59383C6DBB07}" type="presParOf" srcId="{AD9DFF51-C8B8-4F8B-97F4-249975A33B64}" destId="{3E8E5B86-9E70-4869-AFD6-6037C317EE30}" srcOrd="1" destOrd="0" presId="urn:microsoft.com/office/officeart/2005/8/layout/hList9"/>
    <dgm:cxn modelId="{783E2991-FEAF-45B7-815F-87254CE5B905}" type="presParOf" srcId="{038DC8F0-1908-4930-8ECF-1E760CDF805B}" destId="{66803A43-8BB5-47A6-88AC-23E755DCAC5E}" srcOrd="2" destOrd="0" presId="urn:microsoft.com/office/officeart/2005/8/layout/hList9"/>
    <dgm:cxn modelId="{099FFF2D-3D26-4452-A7F7-1645B53CBA0F}" type="presParOf" srcId="{66803A43-8BB5-47A6-88AC-23E755DCAC5E}" destId="{725B06F5-73DC-4F86-A0AE-228E2CA07543}" srcOrd="0" destOrd="0" presId="urn:microsoft.com/office/officeart/2005/8/layout/hList9"/>
    <dgm:cxn modelId="{07D083DE-6E67-4C72-B854-AA721AE98AAD}" type="presParOf" srcId="{66803A43-8BB5-47A6-88AC-23E755DCAC5E}" destId="{EC75192F-2AF2-4032-8926-F04D51E70106}" srcOrd="1" destOrd="0" presId="urn:microsoft.com/office/officeart/2005/8/layout/hList9"/>
    <dgm:cxn modelId="{8143DA80-B007-4CE1-9832-9D4CD251B411}" type="presParOf" srcId="{C164BA0C-13C9-47D0-B6E7-2BFF79E50EE3}" destId="{BA749647-D204-43F9-B548-B58E34D9ECFE}" srcOrd="7" destOrd="0" presId="urn:microsoft.com/office/officeart/2005/8/layout/hList9"/>
    <dgm:cxn modelId="{885AADD3-6159-4974-BCC3-61AC04220051}" type="presParOf" srcId="{C164BA0C-13C9-47D0-B6E7-2BFF79E50EE3}" destId="{671FD84C-4ABE-48C5-938E-5379D3E1474C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418A5F4-A2BE-41E0-A82E-63F5A919BCEE}" type="doc">
      <dgm:prSet loTypeId="urn:microsoft.com/office/officeart/2008/layout/AscendingPictureAccent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O"/>
        </a:p>
      </dgm:t>
    </dgm:pt>
    <dgm:pt modelId="{254370E8-2CF4-4C16-9E2F-88C32F3301B4}">
      <dgm:prSet phldrT="[Texto]"/>
      <dgm:spPr/>
      <dgm:t>
        <a:bodyPr/>
        <a:lstStyle/>
        <a:p>
          <a:r>
            <a:rPr lang="es-CO" dirty="0" smtClean="0"/>
            <a:t>Terapia </a:t>
          </a:r>
          <a:r>
            <a:rPr lang="es-CO" dirty="0" err="1" smtClean="0"/>
            <a:t>trombolitica</a:t>
          </a:r>
          <a:r>
            <a:rPr lang="es-CO" dirty="0" smtClean="0"/>
            <a:t> </a:t>
          </a:r>
          <a:endParaRPr lang="es-CO" dirty="0"/>
        </a:p>
      </dgm:t>
    </dgm:pt>
    <dgm:pt modelId="{C0A985FC-2E2A-46DB-A5E0-6BF8ABDCD365}" type="parTrans" cxnId="{E7A8DECC-F93D-4646-9F52-44A80EF545AC}">
      <dgm:prSet/>
      <dgm:spPr/>
      <dgm:t>
        <a:bodyPr/>
        <a:lstStyle/>
        <a:p>
          <a:endParaRPr lang="es-CO"/>
        </a:p>
      </dgm:t>
    </dgm:pt>
    <dgm:pt modelId="{4CC1C2C7-21C2-4389-9050-8ABC174BC08C}" type="sibTrans" cxnId="{E7A8DECC-F93D-4646-9F52-44A80EF545AC}">
      <dgm:prSet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CO"/>
        </a:p>
      </dgm:t>
    </dgm:pt>
    <dgm:pt modelId="{ED5F5639-7A73-4162-AA61-22D964C80CD2}">
      <dgm:prSet phldrT="[Texto]"/>
      <dgm:spPr/>
      <dgm:t>
        <a:bodyPr/>
        <a:lstStyle/>
        <a:p>
          <a:r>
            <a:rPr lang="es-CO" dirty="0" smtClean="0"/>
            <a:t>Cirugía By-pass</a:t>
          </a:r>
          <a:endParaRPr lang="es-CO" dirty="0"/>
        </a:p>
      </dgm:t>
    </dgm:pt>
    <dgm:pt modelId="{5BC94EE3-020B-41D1-A169-80E0BFE97683}" type="parTrans" cxnId="{83841391-0EFE-4108-BDFB-6A5EE56EB9D6}">
      <dgm:prSet/>
      <dgm:spPr/>
      <dgm:t>
        <a:bodyPr/>
        <a:lstStyle/>
        <a:p>
          <a:endParaRPr lang="es-CO"/>
        </a:p>
      </dgm:t>
    </dgm:pt>
    <dgm:pt modelId="{14214EB4-B086-4827-8CB4-897A975442E2}" type="sibTrans" cxnId="{83841391-0EFE-4108-BDFB-6A5EE56EB9D6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es-CO"/>
        </a:p>
      </dgm:t>
    </dgm:pt>
    <dgm:pt modelId="{BE699280-E798-4B05-8FF1-BED161334AE7}" type="pres">
      <dgm:prSet presAssocID="{7418A5F4-A2BE-41E0-A82E-63F5A919BCE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CO"/>
        </a:p>
      </dgm:t>
    </dgm:pt>
    <dgm:pt modelId="{28584A5C-0CB0-482E-8233-C7081998DB65}" type="pres">
      <dgm:prSet presAssocID="{7418A5F4-A2BE-41E0-A82E-63F5A919BCEE}" presName="dot1" presStyleLbl="alignNode1" presStyleIdx="0" presStyleCnt="10"/>
      <dgm:spPr/>
    </dgm:pt>
    <dgm:pt modelId="{343939BE-14CB-4794-8212-9F0F886292A5}" type="pres">
      <dgm:prSet presAssocID="{7418A5F4-A2BE-41E0-A82E-63F5A919BCEE}" presName="dot2" presStyleLbl="alignNode1" presStyleIdx="1" presStyleCnt="10"/>
      <dgm:spPr/>
    </dgm:pt>
    <dgm:pt modelId="{8EA3CCD0-6962-4D49-BE91-EC51DF0E2727}" type="pres">
      <dgm:prSet presAssocID="{7418A5F4-A2BE-41E0-A82E-63F5A919BCEE}" presName="dot3" presStyleLbl="alignNode1" presStyleIdx="2" presStyleCnt="10"/>
      <dgm:spPr/>
    </dgm:pt>
    <dgm:pt modelId="{BD92D2AF-724A-4706-B0C3-BE9BA97546D4}" type="pres">
      <dgm:prSet presAssocID="{7418A5F4-A2BE-41E0-A82E-63F5A919BCEE}" presName="dotArrow1" presStyleLbl="alignNode1" presStyleIdx="3" presStyleCnt="10"/>
      <dgm:spPr/>
    </dgm:pt>
    <dgm:pt modelId="{32D72B20-8226-428F-955F-B7A7840EF4E0}" type="pres">
      <dgm:prSet presAssocID="{7418A5F4-A2BE-41E0-A82E-63F5A919BCEE}" presName="dotArrow2" presStyleLbl="alignNode1" presStyleIdx="4" presStyleCnt="10"/>
      <dgm:spPr/>
    </dgm:pt>
    <dgm:pt modelId="{406B6959-91E9-4313-8F00-AF918F465EDE}" type="pres">
      <dgm:prSet presAssocID="{7418A5F4-A2BE-41E0-A82E-63F5A919BCEE}" presName="dotArrow3" presStyleLbl="alignNode1" presStyleIdx="5" presStyleCnt="10"/>
      <dgm:spPr/>
    </dgm:pt>
    <dgm:pt modelId="{9FFC2F9F-E282-4C73-9674-10F42AE7409E}" type="pres">
      <dgm:prSet presAssocID="{7418A5F4-A2BE-41E0-A82E-63F5A919BCEE}" presName="dotArrow4" presStyleLbl="alignNode1" presStyleIdx="6" presStyleCnt="10"/>
      <dgm:spPr/>
    </dgm:pt>
    <dgm:pt modelId="{3FAA7E47-659E-4D64-81DA-BFE0F2827D48}" type="pres">
      <dgm:prSet presAssocID="{7418A5F4-A2BE-41E0-A82E-63F5A919BCEE}" presName="dotArrow5" presStyleLbl="alignNode1" presStyleIdx="7" presStyleCnt="10"/>
      <dgm:spPr/>
    </dgm:pt>
    <dgm:pt modelId="{F08C1100-DA86-4984-883F-46AC877F499C}" type="pres">
      <dgm:prSet presAssocID="{7418A5F4-A2BE-41E0-A82E-63F5A919BCEE}" presName="dotArrow6" presStyleLbl="alignNode1" presStyleIdx="8" presStyleCnt="10"/>
      <dgm:spPr/>
    </dgm:pt>
    <dgm:pt modelId="{06CB7CEC-12C4-48D8-8302-736E0F50F2D3}" type="pres">
      <dgm:prSet presAssocID="{7418A5F4-A2BE-41E0-A82E-63F5A919BCEE}" presName="dotArrow7" presStyleLbl="alignNode1" presStyleIdx="9" presStyleCnt="10"/>
      <dgm:spPr/>
    </dgm:pt>
    <dgm:pt modelId="{DC5272E5-D9EF-4B08-8399-54FEA737EA97}" type="pres">
      <dgm:prSet presAssocID="{254370E8-2CF4-4C16-9E2F-88C32F3301B4}" presName="parTx1" presStyleLbl="node1" presStyleIdx="0" presStyleCnt="2"/>
      <dgm:spPr/>
      <dgm:t>
        <a:bodyPr/>
        <a:lstStyle/>
        <a:p>
          <a:endParaRPr lang="es-CO"/>
        </a:p>
      </dgm:t>
    </dgm:pt>
    <dgm:pt modelId="{2E2755D6-257C-4405-9C24-0C61D848AB2E}" type="pres">
      <dgm:prSet presAssocID="{4CC1C2C7-21C2-4389-9050-8ABC174BC08C}" presName="picture1" presStyleCnt="0"/>
      <dgm:spPr/>
    </dgm:pt>
    <dgm:pt modelId="{B83B176B-39A7-4EE7-A547-3520C0A7A82F}" type="pres">
      <dgm:prSet presAssocID="{4CC1C2C7-21C2-4389-9050-8ABC174BC08C}" presName="imageRepeatNode" presStyleLbl="fgImgPlace1" presStyleIdx="0" presStyleCnt="2"/>
      <dgm:spPr/>
      <dgm:t>
        <a:bodyPr/>
        <a:lstStyle/>
        <a:p>
          <a:endParaRPr lang="es-CO"/>
        </a:p>
      </dgm:t>
    </dgm:pt>
    <dgm:pt modelId="{154A0D4B-CBE2-4BB5-A971-204D3A6C8FF8}" type="pres">
      <dgm:prSet presAssocID="{ED5F5639-7A73-4162-AA61-22D964C80CD2}" presName="parTx2" presStyleLbl="node1" presStyleIdx="1" presStyleCnt="2"/>
      <dgm:spPr/>
      <dgm:t>
        <a:bodyPr/>
        <a:lstStyle/>
        <a:p>
          <a:endParaRPr lang="es-CO"/>
        </a:p>
      </dgm:t>
    </dgm:pt>
    <dgm:pt modelId="{7909A41A-6421-48BB-B444-6A2A1ADF1E8D}" type="pres">
      <dgm:prSet presAssocID="{14214EB4-B086-4827-8CB4-897A975442E2}" presName="picture2" presStyleCnt="0"/>
      <dgm:spPr/>
    </dgm:pt>
    <dgm:pt modelId="{5E4962B4-52F2-47B7-A157-AFE098B5278C}" type="pres">
      <dgm:prSet presAssocID="{14214EB4-B086-4827-8CB4-897A975442E2}" presName="imageRepeatNode" presStyleLbl="fgImgPlace1" presStyleIdx="1" presStyleCnt="2"/>
      <dgm:spPr/>
      <dgm:t>
        <a:bodyPr/>
        <a:lstStyle/>
        <a:p>
          <a:endParaRPr lang="es-CO"/>
        </a:p>
      </dgm:t>
    </dgm:pt>
  </dgm:ptLst>
  <dgm:cxnLst>
    <dgm:cxn modelId="{DED676AA-E605-4017-B2A0-8EFED36F77E3}" type="presOf" srcId="{4CC1C2C7-21C2-4389-9050-8ABC174BC08C}" destId="{B83B176B-39A7-4EE7-A547-3520C0A7A82F}" srcOrd="0" destOrd="0" presId="urn:microsoft.com/office/officeart/2008/layout/AscendingPictureAccentProcess"/>
    <dgm:cxn modelId="{9A7327FA-F66A-43EE-A7AF-68E955FAC3DA}" type="presOf" srcId="{ED5F5639-7A73-4162-AA61-22D964C80CD2}" destId="{154A0D4B-CBE2-4BB5-A971-204D3A6C8FF8}" srcOrd="0" destOrd="0" presId="urn:microsoft.com/office/officeart/2008/layout/AscendingPictureAccentProcess"/>
    <dgm:cxn modelId="{24161766-C591-4B5D-8664-6433F6C13C07}" type="presOf" srcId="{14214EB4-B086-4827-8CB4-897A975442E2}" destId="{5E4962B4-52F2-47B7-A157-AFE098B5278C}" srcOrd="0" destOrd="0" presId="urn:microsoft.com/office/officeart/2008/layout/AscendingPictureAccentProcess"/>
    <dgm:cxn modelId="{BCBB82D3-CC2F-4523-83BE-824CC749A4C0}" type="presOf" srcId="{254370E8-2CF4-4C16-9E2F-88C32F3301B4}" destId="{DC5272E5-D9EF-4B08-8399-54FEA737EA97}" srcOrd="0" destOrd="0" presId="urn:microsoft.com/office/officeart/2008/layout/AscendingPictureAccentProcess"/>
    <dgm:cxn modelId="{15337E77-AEC0-4103-9AB0-ED6C260EEA66}" type="presOf" srcId="{7418A5F4-A2BE-41E0-A82E-63F5A919BCEE}" destId="{BE699280-E798-4B05-8FF1-BED161334AE7}" srcOrd="0" destOrd="0" presId="urn:microsoft.com/office/officeart/2008/layout/AscendingPictureAccentProcess"/>
    <dgm:cxn modelId="{83841391-0EFE-4108-BDFB-6A5EE56EB9D6}" srcId="{7418A5F4-A2BE-41E0-A82E-63F5A919BCEE}" destId="{ED5F5639-7A73-4162-AA61-22D964C80CD2}" srcOrd="1" destOrd="0" parTransId="{5BC94EE3-020B-41D1-A169-80E0BFE97683}" sibTransId="{14214EB4-B086-4827-8CB4-897A975442E2}"/>
    <dgm:cxn modelId="{E7A8DECC-F93D-4646-9F52-44A80EF545AC}" srcId="{7418A5F4-A2BE-41E0-A82E-63F5A919BCEE}" destId="{254370E8-2CF4-4C16-9E2F-88C32F3301B4}" srcOrd="0" destOrd="0" parTransId="{C0A985FC-2E2A-46DB-A5E0-6BF8ABDCD365}" sibTransId="{4CC1C2C7-21C2-4389-9050-8ABC174BC08C}"/>
    <dgm:cxn modelId="{F120432E-DF86-4C1E-94D0-07D1B03DF844}" type="presParOf" srcId="{BE699280-E798-4B05-8FF1-BED161334AE7}" destId="{28584A5C-0CB0-482E-8233-C7081998DB65}" srcOrd="0" destOrd="0" presId="urn:microsoft.com/office/officeart/2008/layout/AscendingPictureAccentProcess"/>
    <dgm:cxn modelId="{E744D888-BAB4-4C33-9235-60774ADC6CC1}" type="presParOf" srcId="{BE699280-E798-4B05-8FF1-BED161334AE7}" destId="{343939BE-14CB-4794-8212-9F0F886292A5}" srcOrd="1" destOrd="0" presId="urn:microsoft.com/office/officeart/2008/layout/AscendingPictureAccentProcess"/>
    <dgm:cxn modelId="{A440D99C-7380-48C4-95AA-C91F6B5847A3}" type="presParOf" srcId="{BE699280-E798-4B05-8FF1-BED161334AE7}" destId="{8EA3CCD0-6962-4D49-BE91-EC51DF0E2727}" srcOrd="2" destOrd="0" presId="urn:microsoft.com/office/officeart/2008/layout/AscendingPictureAccentProcess"/>
    <dgm:cxn modelId="{C5D94948-79A3-41AE-A0B1-878188DDD40A}" type="presParOf" srcId="{BE699280-E798-4B05-8FF1-BED161334AE7}" destId="{BD92D2AF-724A-4706-B0C3-BE9BA97546D4}" srcOrd="3" destOrd="0" presId="urn:microsoft.com/office/officeart/2008/layout/AscendingPictureAccentProcess"/>
    <dgm:cxn modelId="{C854DB00-7EAE-4B34-8BA9-E67225B3B14A}" type="presParOf" srcId="{BE699280-E798-4B05-8FF1-BED161334AE7}" destId="{32D72B20-8226-428F-955F-B7A7840EF4E0}" srcOrd="4" destOrd="0" presId="urn:microsoft.com/office/officeart/2008/layout/AscendingPictureAccentProcess"/>
    <dgm:cxn modelId="{4E4D4644-1611-40BF-9784-DF37A6770FE3}" type="presParOf" srcId="{BE699280-E798-4B05-8FF1-BED161334AE7}" destId="{406B6959-91E9-4313-8F00-AF918F465EDE}" srcOrd="5" destOrd="0" presId="urn:microsoft.com/office/officeart/2008/layout/AscendingPictureAccentProcess"/>
    <dgm:cxn modelId="{677F5600-04C0-47E0-9589-4AE6006E9F42}" type="presParOf" srcId="{BE699280-E798-4B05-8FF1-BED161334AE7}" destId="{9FFC2F9F-E282-4C73-9674-10F42AE7409E}" srcOrd="6" destOrd="0" presId="urn:microsoft.com/office/officeart/2008/layout/AscendingPictureAccentProcess"/>
    <dgm:cxn modelId="{4D54AB26-8416-4084-AC52-A077A9C61155}" type="presParOf" srcId="{BE699280-E798-4B05-8FF1-BED161334AE7}" destId="{3FAA7E47-659E-4D64-81DA-BFE0F2827D48}" srcOrd="7" destOrd="0" presId="urn:microsoft.com/office/officeart/2008/layout/AscendingPictureAccentProcess"/>
    <dgm:cxn modelId="{D973AA44-0C2A-4D99-ACD1-C8EEB2FA7F5D}" type="presParOf" srcId="{BE699280-E798-4B05-8FF1-BED161334AE7}" destId="{F08C1100-DA86-4984-883F-46AC877F499C}" srcOrd="8" destOrd="0" presId="urn:microsoft.com/office/officeart/2008/layout/AscendingPictureAccentProcess"/>
    <dgm:cxn modelId="{FB3E36D0-9A8A-4CA3-9541-F0666DD95DEE}" type="presParOf" srcId="{BE699280-E798-4B05-8FF1-BED161334AE7}" destId="{06CB7CEC-12C4-48D8-8302-736E0F50F2D3}" srcOrd="9" destOrd="0" presId="urn:microsoft.com/office/officeart/2008/layout/AscendingPictureAccentProcess"/>
    <dgm:cxn modelId="{EC383FC0-39C0-489E-9C09-67821AD4963F}" type="presParOf" srcId="{BE699280-E798-4B05-8FF1-BED161334AE7}" destId="{DC5272E5-D9EF-4B08-8399-54FEA737EA97}" srcOrd="10" destOrd="0" presId="urn:microsoft.com/office/officeart/2008/layout/AscendingPictureAccentProcess"/>
    <dgm:cxn modelId="{3296FC1E-D4DE-4306-B020-30DE42117368}" type="presParOf" srcId="{BE699280-E798-4B05-8FF1-BED161334AE7}" destId="{2E2755D6-257C-4405-9C24-0C61D848AB2E}" srcOrd="11" destOrd="0" presId="urn:microsoft.com/office/officeart/2008/layout/AscendingPictureAccentProcess"/>
    <dgm:cxn modelId="{0FD8CC08-A6D3-4661-94F3-3437F85A0FD9}" type="presParOf" srcId="{2E2755D6-257C-4405-9C24-0C61D848AB2E}" destId="{B83B176B-39A7-4EE7-A547-3520C0A7A82F}" srcOrd="0" destOrd="0" presId="urn:microsoft.com/office/officeart/2008/layout/AscendingPictureAccentProcess"/>
    <dgm:cxn modelId="{4D7571A2-AE9E-47BF-9982-BC2A78F13793}" type="presParOf" srcId="{BE699280-E798-4B05-8FF1-BED161334AE7}" destId="{154A0D4B-CBE2-4BB5-A971-204D3A6C8FF8}" srcOrd="12" destOrd="0" presId="urn:microsoft.com/office/officeart/2008/layout/AscendingPictureAccentProcess"/>
    <dgm:cxn modelId="{4C534E7C-DD6C-413D-8360-45FB8F79F87B}" type="presParOf" srcId="{BE699280-E798-4B05-8FF1-BED161334AE7}" destId="{7909A41A-6421-48BB-B444-6A2A1ADF1E8D}" srcOrd="13" destOrd="0" presId="urn:microsoft.com/office/officeart/2008/layout/AscendingPictureAccentProcess"/>
    <dgm:cxn modelId="{E10D66B3-B29D-475F-8BFC-1B07E354D326}" type="presParOf" srcId="{7909A41A-6421-48BB-B444-6A2A1ADF1E8D}" destId="{5E4962B4-52F2-47B7-A157-AFE098B5278C}" srcOrd="0" destOrd="0" presId="urn:microsoft.com/office/officeart/2008/layout/AscendingPictureAccen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584A5C-0CB0-482E-8233-C7081998DB65}">
      <dsp:nvSpPr>
        <dsp:cNvPr id="0" name=""/>
        <dsp:cNvSpPr/>
      </dsp:nvSpPr>
      <dsp:spPr>
        <a:xfrm>
          <a:off x="3046693" y="3254084"/>
          <a:ext cx="206936" cy="20693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3939BE-14CB-4794-8212-9F0F886292A5}">
      <dsp:nvSpPr>
        <dsp:cNvPr id="0" name=""/>
        <dsp:cNvSpPr/>
      </dsp:nvSpPr>
      <dsp:spPr>
        <a:xfrm>
          <a:off x="2865417" y="3544589"/>
          <a:ext cx="206936" cy="206936"/>
        </a:xfrm>
        <a:prstGeom prst="ellipse">
          <a:avLst/>
        </a:prstGeom>
        <a:solidFill>
          <a:schemeClr val="accent5">
            <a:hueOff val="-817038"/>
            <a:satOff val="-1136"/>
            <a:lumOff val="-436"/>
            <a:alphaOff val="0"/>
          </a:schemeClr>
        </a:solidFill>
        <a:ln w="12700" cap="flat" cmpd="sng" algn="ctr">
          <a:solidFill>
            <a:schemeClr val="accent5">
              <a:hueOff val="-817038"/>
              <a:satOff val="-1136"/>
              <a:lumOff val="-43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CCD0-6962-4D49-BE91-EC51DF0E2727}">
      <dsp:nvSpPr>
        <dsp:cNvPr id="0" name=""/>
        <dsp:cNvSpPr/>
      </dsp:nvSpPr>
      <dsp:spPr>
        <a:xfrm>
          <a:off x="2649375" y="3796104"/>
          <a:ext cx="206936" cy="206936"/>
        </a:xfrm>
        <a:prstGeom prst="ellipse">
          <a:avLst/>
        </a:prstGeom>
        <a:solidFill>
          <a:schemeClr val="accent5">
            <a:hueOff val="-1634077"/>
            <a:satOff val="-2273"/>
            <a:lumOff val="-872"/>
            <a:alphaOff val="0"/>
          </a:schemeClr>
        </a:solidFill>
        <a:ln w="12700" cap="flat" cmpd="sng" algn="ctr">
          <a:solidFill>
            <a:schemeClr val="accent5">
              <a:hueOff val="-1634077"/>
              <a:satOff val="-2273"/>
              <a:lumOff val="-8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2D2AF-724A-4706-B0C3-BE9BA97546D4}">
      <dsp:nvSpPr>
        <dsp:cNvPr id="0" name=""/>
        <dsp:cNvSpPr/>
      </dsp:nvSpPr>
      <dsp:spPr>
        <a:xfrm>
          <a:off x="2907632" y="330363"/>
          <a:ext cx="206936" cy="206936"/>
        </a:xfrm>
        <a:prstGeom prst="ellipse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accent5">
              <a:hueOff val="-2451115"/>
              <a:satOff val="-3409"/>
              <a:lumOff val="-130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D72B20-8226-428F-955F-B7A7840EF4E0}">
      <dsp:nvSpPr>
        <dsp:cNvPr id="0" name=""/>
        <dsp:cNvSpPr/>
      </dsp:nvSpPr>
      <dsp:spPr>
        <a:xfrm>
          <a:off x="3184099" y="165615"/>
          <a:ext cx="206936" cy="206936"/>
        </a:xfrm>
        <a:prstGeom prst="ellipse">
          <a:avLst/>
        </a:prstGeom>
        <a:solidFill>
          <a:schemeClr val="accent5">
            <a:hueOff val="-3268153"/>
            <a:satOff val="-4546"/>
            <a:lumOff val="-1743"/>
            <a:alphaOff val="0"/>
          </a:schemeClr>
        </a:solidFill>
        <a:ln w="12700" cap="flat" cmpd="sng" algn="ctr">
          <a:solidFill>
            <a:schemeClr val="accent5">
              <a:hueOff val="-3268153"/>
              <a:satOff val="-4546"/>
              <a:lumOff val="-174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B6959-91E9-4313-8F00-AF918F465EDE}">
      <dsp:nvSpPr>
        <dsp:cNvPr id="0" name=""/>
        <dsp:cNvSpPr/>
      </dsp:nvSpPr>
      <dsp:spPr>
        <a:xfrm>
          <a:off x="3459739" y="868"/>
          <a:ext cx="206936" cy="206936"/>
        </a:xfrm>
        <a:prstGeom prst="ellipse">
          <a:avLst/>
        </a:prstGeom>
        <a:solidFill>
          <a:schemeClr val="accent5">
            <a:hueOff val="-4085191"/>
            <a:satOff val="-5682"/>
            <a:lumOff val="-2179"/>
            <a:alphaOff val="0"/>
          </a:schemeClr>
        </a:solidFill>
        <a:ln w="12700" cap="flat" cmpd="sng" algn="ctr">
          <a:solidFill>
            <a:schemeClr val="accent5">
              <a:hueOff val="-4085191"/>
              <a:satOff val="-5682"/>
              <a:lumOff val="-21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FC2F9F-E282-4C73-9674-10F42AE7409E}">
      <dsp:nvSpPr>
        <dsp:cNvPr id="0" name=""/>
        <dsp:cNvSpPr/>
      </dsp:nvSpPr>
      <dsp:spPr>
        <a:xfrm>
          <a:off x="3735379" y="165615"/>
          <a:ext cx="206936" cy="206936"/>
        </a:xfrm>
        <a:prstGeom prst="ellipse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accent5">
              <a:hueOff val="-4902230"/>
              <a:satOff val="-6819"/>
              <a:lumOff val="-2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AA7E47-659E-4D64-81DA-BFE0F2827D48}">
      <dsp:nvSpPr>
        <dsp:cNvPr id="0" name=""/>
        <dsp:cNvSpPr/>
      </dsp:nvSpPr>
      <dsp:spPr>
        <a:xfrm>
          <a:off x="4011846" y="330363"/>
          <a:ext cx="206936" cy="206936"/>
        </a:xfrm>
        <a:prstGeom prst="ellipse">
          <a:avLst/>
        </a:prstGeom>
        <a:solidFill>
          <a:schemeClr val="accent5">
            <a:hueOff val="-5719268"/>
            <a:satOff val="-7955"/>
            <a:lumOff val="-3050"/>
            <a:alphaOff val="0"/>
          </a:schemeClr>
        </a:solidFill>
        <a:ln w="12700" cap="flat" cmpd="sng" algn="ctr">
          <a:solidFill>
            <a:schemeClr val="accent5">
              <a:hueOff val="-5719268"/>
              <a:satOff val="-7955"/>
              <a:lumOff val="-305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8C1100-DA86-4984-883F-46AC877F499C}">
      <dsp:nvSpPr>
        <dsp:cNvPr id="0" name=""/>
        <dsp:cNvSpPr/>
      </dsp:nvSpPr>
      <dsp:spPr>
        <a:xfrm>
          <a:off x="3459739" y="348485"/>
          <a:ext cx="206936" cy="206936"/>
        </a:xfrm>
        <a:prstGeom prst="ellipse">
          <a:avLst/>
        </a:prstGeom>
        <a:solidFill>
          <a:schemeClr val="accent5">
            <a:hueOff val="-6536306"/>
            <a:satOff val="-9092"/>
            <a:lumOff val="-3486"/>
            <a:alphaOff val="0"/>
          </a:schemeClr>
        </a:solidFill>
        <a:ln w="12700" cap="flat" cmpd="sng" algn="ctr">
          <a:solidFill>
            <a:schemeClr val="accent5">
              <a:hueOff val="-6536306"/>
              <a:satOff val="-9092"/>
              <a:lumOff val="-34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B7CEC-12C4-48D8-8302-736E0F50F2D3}">
      <dsp:nvSpPr>
        <dsp:cNvPr id="0" name=""/>
        <dsp:cNvSpPr/>
      </dsp:nvSpPr>
      <dsp:spPr>
        <a:xfrm>
          <a:off x="3459739" y="696103"/>
          <a:ext cx="206936" cy="206936"/>
        </a:xfrm>
        <a:prstGeom prst="ellips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5272E5-D9EF-4B08-8399-54FEA737EA97}">
      <dsp:nvSpPr>
        <dsp:cNvPr id="0" name=""/>
        <dsp:cNvSpPr/>
      </dsp:nvSpPr>
      <dsp:spPr>
        <a:xfrm>
          <a:off x="1776102" y="4551973"/>
          <a:ext cx="4463212" cy="119716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4713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100" kern="1200" dirty="0" smtClean="0"/>
            <a:t>Terapia </a:t>
          </a:r>
          <a:r>
            <a:rPr lang="es-CO" sz="3100" kern="1200" dirty="0" err="1" smtClean="0"/>
            <a:t>trombolitica</a:t>
          </a:r>
          <a:r>
            <a:rPr lang="es-CO" sz="3100" kern="1200" dirty="0" smtClean="0"/>
            <a:t> </a:t>
          </a:r>
          <a:endParaRPr lang="es-CO" sz="3100" kern="1200" dirty="0"/>
        </a:p>
      </dsp:txBody>
      <dsp:txXfrm>
        <a:off x="1834543" y="4610414"/>
        <a:ext cx="4346330" cy="1080284"/>
      </dsp:txXfrm>
    </dsp:sp>
    <dsp:sp modelId="{B83B176B-39A7-4EE7-A547-3520C0A7A82F}">
      <dsp:nvSpPr>
        <dsp:cNvPr id="0" name=""/>
        <dsp:cNvSpPr/>
      </dsp:nvSpPr>
      <dsp:spPr>
        <a:xfrm>
          <a:off x="538620" y="3378970"/>
          <a:ext cx="2069367" cy="206923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4A0D4B-CBE2-4BB5-A971-204D3A6C8FF8}">
      <dsp:nvSpPr>
        <dsp:cNvPr id="0" name=""/>
        <dsp:cNvSpPr/>
      </dsp:nvSpPr>
      <dsp:spPr>
        <a:xfrm>
          <a:off x="3662537" y="2210360"/>
          <a:ext cx="4463212" cy="1197166"/>
        </a:xfrm>
        <a:prstGeom prst="round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44713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O" sz="3100" kern="1200" dirty="0" smtClean="0"/>
            <a:t>Cirugía By-pass</a:t>
          </a:r>
          <a:endParaRPr lang="es-CO" sz="3100" kern="1200" dirty="0"/>
        </a:p>
      </dsp:txBody>
      <dsp:txXfrm>
        <a:off x="3720978" y="2268801"/>
        <a:ext cx="4346330" cy="1080284"/>
      </dsp:txXfrm>
    </dsp:sp>
    <dsp:sp modelId="{5E4962B4-52F2-47B7-A157-AFE098B5278C}">
      <dsp:nvSpPr>
        <dsp:cNvPr id="0" name=""/>
        <dsp:cNvSpPr/>
      </dsp:nvSpPr>
      <dsp:spPr>
        <a:xfrm>
          <a:off x="2425055" y="1037357"/>
          <a:ext cx="2069367" cy="206923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scendingPictureAccentProcess">
  <dgm:title val=""/>
  <dgm:desc val=""/>
  <dgm:catLst>
    <dgm:cat type="process" pri="22500"/>
    <dgm:cat type="picture" pri="16000"/>
    <dgm:cat type="pictureconvert" pri="1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func="var" arg="dir" op="equ" val="norm">
            <dgm:choose name="Name5">
              <dgm:if name="Name6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l" for="ch" forName="parTx1" refType="w" fact="0.2711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2469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7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l" for="ch" forName="parTx1" refType="w" fact="0.366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3333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if>
          <dgm:else name="Name8">
            <dgm:choose name="Name9">
              <dgm:if name="Name10" axis="des" func="maxDepth" op="gt" val="1">
                <dgm:alg type="composite">
                  <dgm:param type="ar" val="2.7"/>
                </dgm:alg>
                <dgm:constrLst>
                  <dgm:constr type="primFontSz" for="ch" forName="parTx1" op="equ" val="65"/>
                  <dgm:constr type="primFontSz" for="ch" forName="desTx1" op="equ" val="65"/>
                  <dgm:constr type="userD" refType="w" fact="0.0247"/>
                  <dgm:constr type="r" for="ch" forName="parTx1" refType="w" fact="0.7289"/>
                  <dgm:constr type="t" for="ch" forName="parTx1" refType="h" fact="0.9603"/>
                  <dgm:constr type="w" for="ch" forName="parTx1" refType="w" fact="0.5325"/>
                  <dgm:constr type="h" for="ch" forName="parTx1" refType="h" fact="0.3856"/>
                  <dgm:constr type="ctrX" for="ch" forName="picture1" refType="w" fact="0.7531"/>
                  <dgm:constr type="ctrY" for="ch" forName="picture1" refType="h" fact="0.9"/>
                  <dgm:constr type="w" for="ch" forName="picture1" refType="w" fact="0.2469"/>
                  <dgm:constr type="h" for="ch" forName="picture1" refType="h" fact="0.6667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</dgm:constrLst>
              </dgm:if>
              <dgm:else name="Name1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userD" refType="w" fact="0.0333"/>
                  <dgm:constr type="r" for="ch" forName="parTx1" refType="w" fact="0.634"/>
                  <dgm:constr type="t" for="ch" forName="parTx1" refType="h" fact="0.7113"/>
                  <dgm:constr type="w" for="ch" forName="parTx1" refType="w" fact="0.7189"/>
                  <dgm:constr type="h" for="ch" forName="parTx1" refType="h" fact="0.3856"/>
                  <dgm:constr type="ctrX" for="ch" forName="picture1" refType="w" fact="0.6667"/>
                  <dgm:constr type="ctrY" for="ch" forName="picture1" refType="h" fact="0.6667"/>
                  <dgm:constr type="w" for="ch" forName="picture1" refType="w" fact="0.3333"/>
                  <dgm:constr type="h" for="ch" forName="picture1" refType="h" fact="0.6667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func="var" arg="dir" op="equ" val="norm">
            <dgm:choose name="Name15">
              <dgm:if name="Name16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3221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3056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2859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309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334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359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3848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1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359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359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197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178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688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3503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17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4274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405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3794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4106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44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477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5106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44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477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477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l" for="ch" forName="parTx1" refType="w" fact="0.2614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2369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l" for="ch" forName="parTx2" refType="w" fact="0.4893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4648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if>
          <dgm:else name="Name18">
            <dgm:choose name="Name19">
              <dgm:if name="Name20" axis="des" func="maxDepth" op="gt" val="1">
                <dgm:alg type="composite">
                  <dgm:param type="ar" val="2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userD" refType="w" fact="0.0188"/>
                  <dgm:constr type="ctrX" for="ch" forName="dot1" refType="w" fact="0.6779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6944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7141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6905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6654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6403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6152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59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6403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6403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803"/>
                  <dgm:constr type="t" for="ch" forName="parTx1" refType="h" fact="0.8169"/>
                  <dgm:constr type="w" for="ch" forName="parTx1" refType="w" fact="0.4064"/>
                  <dgm:constr type="h" for="ch" forName="parTx1" refType="h" fact="0.218"/>
                  <dgm:constr type="ctrX" for="ch" forName="picture1" refType="w" fact="0.8215"/>
                  <dgm:constr type="ctrY" for="ch" forName="picture1" refType="h" fact="0.7834"/>
                  <dgm:constr type="w" for="ch" forName="picture1" refType="w" fact="0.1884"/>
                  <dgm:constr type="h" for="ch" forName="picture1" refType="h" fact="0.376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312"/>
                  <dgm:constr type="t" for="ch" forName="parTx2" refType="h" fact="0.3905"/>
                  <dgm:constr type="w" for="ch" forName="parTx2" refType="w" fact="0.4064"/>
                  <dgm:constr type="h" for="ch" forName="parTx2" refType="h" fact="0.218"/>
                  <dgm:constr type="ctrX" for="ch" forName="picture2" refType="w" fact="0.6497"/>
                  <dgm:constr type="ctrY" for="ch" forName="picture2" refType="h" fact="0.357"/>
                  <dgm:constr type="w" for="ch" forName="picture2" refType="w" fact="0.1884"/>
                  <dgm:constr type="h" for="ch" forName="picture2" refType="h" fact="0.376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</dgm:constrLst>
              </dgm:if>
              <dgm:else name="Name21">
                <dgm:alg type="composite">
                  <dgm:param type="ar" val="1.507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userD" refType="w" fact="0.025"/>
                  <dgm:constr type="ctrX" for="ch" forName="dot1" refType="w" fact="0.5726"/>
                  <dgm:constr type="ctrY" for="ch" forName="dot1" refType="h" fact="0.5911"/>
                  <dgm:constr type="w" for="ch" forName="dot1" refType="userD"/>
                  <dgm:constr type="h" for="ch" forName="dot1" refType="userD"/>
                  <dgm:constr type="ctrX" for="ch" forName="dot2" refType="w" fact="0.5945"/>
                  <dgm:constr type="ctrY" for="ch" forName="dot2" refType="h" fact="0.644"/>
                  <dgm:constr type="w" for="ch" forName="dot2" refType="userD"/>
                  <dgm:constr type="h" for="ch" forName="dot2" refType="userD"/>
                  <dgm:constr type="ctrX" for="ch" forName="dot3" refType="w" fact="0.6206"/>
                  <dgm:constr type="ctrY" for="ch" forName="dot3" refType="h" fact="0.6898"/>
                  <dgm:constr type="w" for="ch" forName="dot3" refType="userD"/>
                  <dgm:constr type="h" for="ch" forName="dot3" refType="userD"/>
                  <dgm:constr type="ctrX" for="ch" forName="dotArrow1" refType="w" fact="0.5894"/>
                  <dgm:constr type="ctrY" for="ch" forName="dotArrow1" refType="h" fact="0.0587"/>
                  <dgm:constr type="w" for="ch" forName="dotArrow1" refType="userD"/>
                  <dgm:constr type="h" for="ch" forName="dotArrow1" refType="userD"/>
                  <dgm:constr type="ctrX" for="ch" forName="dotArrow2" refType="w" fact="0.556"/>
                  <dgm:constr type="ctrY" for="ch" forName="dotArrow2" refType="h" fact="0.0287"/>
                  <dgm:constr type="w" for="ch" forName="dotArrow2" refType="userD"/>
                  <dgm:constr type="h" for="ch" forName="dotArrow2" refType="userD"/>
                  <dgm:constr type="ctrX" for="ch" forName="dotArrow3" refType="w" fact="0.5227"/>
                  <dgm:constr type="ctrY" for="ch" forName="dotArrow3" refType="h" fact="-0.0013"/>
                  <dgm:constr type="w" for="ch" forName="dotArrow3" refType="userD"/>
                  <dgm:constr type="h" for="ch" forName="dotArrow3" refType="userD"/>
                  <dgm:constr type="ctrX" for="ch" forName="dotArrow4" refType="w" fact="0.4894"/>
                  <dgm:constr type="ctrY" for="ch" forName="dotArrow4" refType="h" fact="0.0287"/>
                  <dgm:constr type="w" for="ch" forName="dotArrow4" refType="userD"/>
                  <dgm:constr type="h" for="ch" forName="dotArrow4" refType="userD"/>
                  <dgm:constr type="ctrX" for="ch" forName="dotArrow5" refType="w" fact="0.456"/>
                  <dgm:constr type="ctrY" for="ch" forName="dotArrow5" refType="h" fact="0.0587"/>
                  <dgm:constr type="w" for="ch" forName="dotArrow5" refType="userD"/>
                  <dgm:constr type="h" for="ch" forName="dotArrow5" refType="userD"/>
                  <dgm:constr type="ctrX" for="ch" forName="dotArrow6" refType="w" fact="0.5227"/>
                  <dgm:constr type="ctrY" for="ch" forName="dotArrow6" refType="h" fact="0.062"/>
                  <dgm:constr type="w" for="ch" forName="dotArrow6" refType="userD"/>
                  <dgm:constr type="h" for="ch" forName="dotArrow6" refType="userD"/>
                  <dgm:constr type="ctrX" for="ch" forName="dotArrow7" refType="w" fact="0.5227"/>
                  <dgm:constr type="ctrY" for="ch" forName="dotArrow7" refType="h" fact="0.1253"/>
                  <dgm:constr type="w" for="ch" forName="dotArrow7" refType="userD"/>
                  <dgm:constr type="h" for="ch" forName="dotArrow7" refType="userD"/>
                  <dgm:constr type="r" for="ch" forName="parTx1" refType="w" fact="0.7386"/>
                  <dgm:constr type="t" for="ch" forName="parTx1" refType="h" fact="0.8086"/>
                  <dgm:constr type="w" for="ch" forName="parTx1" refType="w" fact="0.5392"/>
                  <dgm:constr type="h" for="ch" forName="parTx1" refType="h" fact="0.218"/>
                  <dgm:constr type="ctrX" for="ch" forName="picture1" refType="w" fact="0.7631"/>
                  <dgm:constr type="ctrY" for="ch" forName="picture1" refType="h" fact="0.7834"/>
                  <dgm:constr type="w" for="ch" forName="picture1" refType="w" fact="0.25"/>
                  <dgm:constr type="h" for="ch" forName="picture1" refType="h" fact="0.3768"/>
                  <dgm:constr type="r" for="ch" forName="parTx2" refType="w" fact="0.5107"/>
                  <dgm:constr type="t" for="ch" forName="parTx2" refType="h" fact="0.3822"/>
                  <dgm:constr type="w" for="ch" forName="parTx2" refType="w" fact="0.5392"/>
                  <dgm:constr type="h" for="ch" forName="parTx2" refType="h" fact="0.218"/>
                  <dgm:constr type="ctrX" for="ch" forName="picture2" refType="w" fact="0.5352"/>
                  <dgm:constr type="ctrY" for="ch" forName="picture2" refType="h" fact="0.357"/>
                  <dgm:constr type="w" for="ch" forName="picture2" refType="w" fact="0.25"/>
                  <dgm:constr type="h" for="ch" forName="picture2" refType="h" fact="0.3768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func="var" arg="dir" op="equ" val="norm">
            <dgm:choose name="Name25">
              <dgm:if name="Name26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2981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2676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357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44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323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23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6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68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491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513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68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68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487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1328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732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3573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4763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4604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27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3684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3307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2912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494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342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23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12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79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6068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6346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79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79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l" for="ch" forName="parTx1" refType="w" fact="0.1837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1641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l" for="ch" forName="parTx2" refType="w" fact="0.4612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4416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l" for="ch" forName="parTx3" refType="w" fact="0.5886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569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if>
          <dgm:else name="Name28">
            <dgm:choose name="Name29">
              <dgm:if name="Name30" axis="des" func="maxDepth" op="gt" val="1">
                <dgm:alg type="composite">
                  <dgm:param type="ar" val="1.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userD" refType="w" fact="0.0162"/>
                  <dgm:constr type="ctrX" for="ch" forName="dot1" refType="w" fact="0.7019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7324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643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5555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5677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5764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554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5315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509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4865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5315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5315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513"/>
                  <dgm:constr type="t" for="ch" forName="parTx1" refType="h" fact="0.8596"/>
                  <dgm:constr type="w" for="ch" forName="parTx1" refType="w" fact="0.3491"/>
                  <dgm:constr type="h" for="ch" forName="parTx1" refType="h" fact="0.1638"/>
                  <dgm:constr type="ctrX" for="ch" forName="picture1" refType="w" fact="0.8672"/>
                  <dgm:constr type="ctrY" for="ch" forName="picture1" refType="h" fact="0.8361"/>
                  <dgm:constr type="w" for="ch" forName="picture1" refType="w" fact="0.1618"/>
                  <dgm:constr type="h" for="ch" forName="picture1" refType="h" fact="0.2832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268"/>
                  <dgm:constr type="t" for="ch" forName="parTx2" refType="h" fact="0.6469"/>
                  <dgm:constr type="w" for="ch" forName="parTx2" refType="w" fact="0.3491"/>
                  <dgm:constr type="h" for="ch" forName="parTx2" refType="h" fact="0.1638"/>
                  <dgm:constr type="ctrX" for="ch" forName="picture2" refType="w" fact="0.6427"/>
                  <dgm:constr type="ctrY" for="ch" forName="picture2" refType="h" fact="0.6234"/>
                  <dgm:constr type="w" for="ch" forName="picture2" refType="w" fact="0.1618"/>
                  <dgm:constr type="h" for="ch" forName="picture2" refType="h" fact="0.2832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5237"/>
                  <dgm:constr type="t" for="ch" forName="parTx3" refType="h" fact="0.3243"/>
                  <dgm:constr type="w" for="ch" forName="parTx3" refType="w" fact="0.3491"/>
                  <dgm:constr type="h" for="ch" forName="parTx3" refType="h" fact="0.1638"/>
                  <dgm:constr type="ctrX" for="ch" forName="picture3" refType="w" fact="0.5396"/>
                  <dgm:constr type="ctrY" for="ch" forName="picture3" refType="h" fact="0.3008"/>
                  <dgm:constr type="w" for="ch" forName="picture3" refType="w" fact="0.1618"/>
                  <dgm:constr type="h" for="ch" forName="picture3" refType="h" fact="0.2832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</dgm:constrLst>
              </dgm:if>
              <dgm:else name="Name31">
                <dgm:alg type="composite">
                  <dgm:param type="ar" val="1.416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userD" refType="w" fact="0.02"/>
                  <dgm:constr type="ctrX" for="ch" forName="dot1" refType="w" fact="0.6316"/>
                  <dgm:constr type="ctrY" for="ch" forName="dot1" refType="h" fact="0.763"/>
                  <dgm:constr type="w" for="ch" forName="dot1" refType="userD"/>
                  <dgm:constr type="h" for="ch" forName="dot1" refType="userD"/>
                  <dgm:constr type="ctrX" for="ch" forName="dot2" refType="w" fact="0.6693"/>
                  <dgm:constr type="ctrY" for="ch" forName="dot2" refType="h" fact="0.7887"/>
                  <dgm:constr type="w" for="ch" forName="dot2" refType="userD"/>
                  <dgm:constr type="h" for="ch" forName="dot2" refType="userD"/>
                  <dgm:constr type="ctrX" for="ch" forName="dot3" refType="w" fact="0.7088"/>
                  <dgm:constr type="ctrY" for="ch" forName="dot3" refType="h" fact="0.809"/>
                  <dgm:constr type="w" for="ch" forName="dot3" refType="userD"/>
                  <dgm:constr type="h" for="ch" forName="dot3" refType="userD"/>
                  <dgm:constr type="ctrX" for="ch" forName="dot4" refType="w" fact="0.4506"/>
                  <dgm:constr type="ctrY" for="ch" forName="dot4" refType="h" fact="0.4655"/>
                  <dgm:constr type="w" for="ch" forName="dot4" refType="userD"/>
                  <dgm:constr type="h" for="ch" forName="dot4" refType="userD"/>
                  <dgm:constr type="ctrX" for="ch" forName="dot5" refType="w" fact="0.4658"/>
                  <dgm:constr type="ctrY" for="ch" forName="dot5" refType="h" fact="0.5178"/>
                  <dgm:constr type="w" for="ch" forName="dot5" refType="userD"/>
                  <dgm:constr type="h" for="ch" forName="dot5" refType="userD"/>
                  <dgm:constr type="ctrX" for="ch" forName="dotArrow1" refType="w" fact="0.4766"/>
                  <dgm:constr type="ctrY" for="ch" forName="dotArrow1" refType="h" fact="0.0718"/>
                  <dgm:constr type="w" for="ch" forName="dotArrow1" refType="userD"/>
                  <dgm:constr type="h" for="ch" forName="dotArrow1" refType="userD"/>
                  <dgm:constr type="ctrX" for="ch" forName="dotArrow2" refType="w" fact="0.4488"/>
                  <dgm:constr type="ctrY" for="ch" forName="dotArrow2" refType="h" fact="0.0468"/>
                  <dgm:constr type="w" for="ch" forName="dotArrow2" refType="userD"/>
                  <dgm:constr type="h" for="ch" forName="dotArrow2" refType="userD"/>
                  <dgm:constr type="ctrX" for="ch" forName="dotArrow3" refType="w" fact="0.421"/>
                  <dgm:constr type="ctrY" for="ch" forName="dotArrow3" refType="h" fact="0.0218"/>
                  <dgm:constr type="w" for="ch" forName="dotArrow3" refType="userD"/>
                  <dgm:constr type="h" for="ch" forName="dotArrow3" refType="userD"/>
                  <dgm:constr type="ctrX" for="ch" forName="dotArrow4" refType="w" fact="0.3932"/>
                  <dgm:constr type="ctrY" for="ch" forName="dotArrow4" refType="h" fact="0.0468"/>
                  <dgm:constr type="w" for="ch" forName="dotArrow4" refType="userD"/>
                  <dgm:constr type="h" for="ch" forName="dotArrow4" refType="userD"/>
                  <dgm:constr type="ctrX" for="ch" forName="dotArrow5" refType="w" fact="0.3654"/>
                  <dgm:constr type="ctrY" for="ch" forName="dotArrow5" refType="h" fact="0.0718"/>
                  <dgm:constr type="w" for="ch" forName="dotArrow5" refType="userD"/>
                  <dgm:constr type="h" for="ch" forName="dotArrow5" refType="userD"/>
                  <dgm:constr type="ctrX" for="ch" forName="dotArrow6" refType="w" fact="0.421"/>
                  <dgm:constr type="ctrY" for="ch" forName="dotArrow6" refType="h" fact="0.0745"/>
                  <dgm:constr type="w" for="ch" forName="dotArrow6" refType="userD"/>
                  <dgm:constr type="h" for="ch" forName="dotArrow6" refType="userD"/>
                  <dgm:constr type="ctrX" for="ch" forName="dotArrow7" refType="w" fact="0.421"/>
                  <dgm:constr type="ctrY" for="ch" forName="dotArrow7" refType="h" fact="0.1273"/>
                  <dgm:constr type="w" for="ch" forName="dotArrow7" refType="userD"/>
                  <dgm:constr type="h" for="ch" forName="dotArrow7" refType="userD"/>
                  <dgm:constr type="r" for="ch" forName="parTx1" refType="w" fact="0.8163"/>
                  <dgm:constr type="t" for="ch" forName="parTx1" refType="h" fact="0.8551"/>
                  <dgm:constr type="w" for="ch" forName="parTx1" refType="w" fact="0.4314"/>
                  <dgm:constr type="h" for="ch" forName="parTx1" refType="h" fact="0.1638"/>
                  <dgm:constr type="ctrX" for="ch" forName="picture1" refType="w" fact="0.8359"/>
                  <dgm:constr type="ctrY" for="ch" forName="picture1" refType="h" fact="0.8361"/>
                  <dgm:constr type="w" for="ch" forName="picture1" refType="w" fact="0.2"/>
                  <dgm:constr type="h" for="ch" forName="picture1" refType="h" fact="0.2832"/>
                  <dgm:constr type="r" for="ch" forName="parTx2" refType="w" fact="0.5388"/>
                  <dgm:constr type="t" for="ch" forName="parTx2" refType="h" fact="0.6424"/>
                  <dgm:constr type="w" for="ch" forName="parTx2" refType="w" fact="0.4314"/>
                  <dgm:constr type="h" for="ch" forName="parTx2" refType="h" fact="0.1638"/>
                  <dgm:constr type="ctrX" for="ch" forName="picture2" refType="w" fact="0.5584"/>
                  <dgm:constr type="ctrY" for="ch" forName="picture2" refType="h" fact="0.6234"/>
                  <dgm:constr type="w" for="ch" forName="picture2" refType="w" fact="0.2"/>
                  <dgm:constr type="h" for="ch" forName="picture2" refType="h" fact="0.2832"/>
                  <dgm:constr type="r" for="ch" forName="parTx3" refType="w" fact="0.4114"/>
                  <dgm:constr type="t" for="ch" forName="parTx3" refType="h" fact="0.3198"/>
                  <dgm:constr type="w" for="ch" forName="parTx3" refType="w" fact="0.4314"/>
                  <dgm:constr type="h" for="ch" forName="parTx3" refType="h" fact="0.1638"/>
                  <dgm:constr type="ctrX" for="ch" forName="picture3" refType="w" fact="0.431"/>
                  <dgm:constr type="ctrY" for="ch" forName="picture3" refType="h" fact="0.3008"/>
                  <dgm:constr type="w" for="ch" forName="picture3" refType="w" fact="0.2"/>
                  <dgm:constr type="h" for="ch" forName="picture3" refType="h" fact="0.2832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func="var" arg="dir" op="equ" val="norm">
            <dgm:choose name="Name35">
              <dgm:if name="Name36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3253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2949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263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313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67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5486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5267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5462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565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5851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604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565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565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466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1333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10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3972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229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509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722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5588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37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3978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3606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3223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2829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717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6709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6441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6679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6917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715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739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6917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6917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l" for="ch" forName="parTx1" refType="w" fact="0.1793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163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l" for="ch" forName="parTx2" refType="w" fact="0.502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4857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l" for="ch" forName="parTx3" refType="w" fact="0.6394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6231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l" for="ch" forName="parTx4" refType="w" fact="0.6997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6834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if>
          <dgm:else name="Name38">
            <dgm:choose name="Name39">
              <dgm:if name="Name40" axis="des" func="maxDepth" op="gt" val="1">
                <dgm:alg type="composite">
                  <dgm:param type="ar" val="1.5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userD" refType="w" fact="0.0136"/>
                  <dgm:constr type="ctrX" for="ch" forName="dot1" refType="w" fact="0.6747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7051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7365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687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5325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4514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4733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4538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434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4149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3954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434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434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534"/>
                  <dgm:constr type="t" for="ch" forName="parTx1" refType="h" fact="0.9095"/>
                  <dgm:constr type="w" for="ch" forName="parTx1" refType="w" fact="0.294"/>
                  <dgm:constr type="h" for="ch" forName="parTx1" refType="h" fact="0.1222"/>
                  <dgm:constr type="ctrX" for="ch" forName="picture1" refType="w" fact="0.8667"/>
                  <dgm:constr type="ctrY" for="ch" forName="picture1" refType="h" fact="0.8922"/>
                  <dgm:constr type="w" for="ch" forName="picture1" refType="w" fact="0.1363"/>
                  <dgm:constr type="h" for="ch" forName="picture1" refType="h" fact="0.211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895"/>
                  <dgm:constr type="t" for="ch" forName="parTx2" refType="h" fact="0.762"/>
                  <dgm:constr type="w" for="ch" forName="parTx2" refType="w" fact="0.294"/>
                  <dgm:constr type="h" for="ch" forName="parTx2" refType="h" fact="0.1222"/>
                  <dgm:constr type="ctrX" for="ch" forName="picture2" refType="w" fact="0.6028"/>
                  <dgm:constr type="ctrY" for="ch" forName="picture2" refType="h" fact="0.7447"/>
                  <dgm:constr type="w" for="ch" forName="picture2" refType="w" fact="0.1363"/>
                  <dgm:constr type="h" for="ch" forName="picture2" refType="h" fact="0.211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771"/>
                  <dgm:constr type="t" for="ch" forName="parTx3" refType="h" fact="0.5294"/>
                  <dgm:constr type="w" for="ch" forName="parTx3" refType="w" fact="0.294"/>
                  <dgm:constr type="h" for="ch" forName="parTx3" refType="h" fact="0.1222"/>
                  <dgm:constr type="ctrX" for="ch" forName="picture3" refType="w" fact="0.4905"/>
                  <dgm:constr type="ctrY" for="ch" forName="picture3" refType="h" fact="0.5121"/>
                  <dgm:constr type="w" for="ch" forName="picture3" refType="w" fact="0.1363"/>
                  <dgm:constr type="h" for="ch" forName="picture3" refType="h" fact="0.211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278"/>
                  <dgm:constr type="t" for="ch" forName="parTx4" refType="h" fact="0.2523"/>
                  <dgm:constr type="w" for="ch" forName="parTx4" refType="w" fact="0.294"/>
                  <dgm:constr type="h" for="ch" forName="parTx4" refType="h" fact="0.1222"/>
                  <dgm:constr type="ctrX" for="ch" forName="picture4" refType="w" fact="0.4412"/>
                  <dgm:constr type="ctrY" for="ch" forName="picture4" refType="h" fact="0.235"/>
                  <dgm:constr type="w" for="ch" forName="picture4" refType="w" fact="0.1363"/>
                  <dgm:constr type="h" for="ch" forName="picture4" refType="h" fact="0.211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</dgm:constrLst>
              </dgm:if>
              <dgm:else name="Name41">
                <dgm:alg type="composite">
                  <dgm:param type="ar" val="1.267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userD" refType="w" fact="0.0167"/>
                  <dgm:constr type="ctrX" for="ch" forName="dot1" refType="w" fact="0.6022"/>
                  <dgm:constr type="ctrY" for="ch" forName="dot1" refType="h" fact="0.8215"/>
                  <dgm:constr type="w" for="ch" forName="dot1" refType="userD"/>
                  <dgm:constr type="h" for="ch" forName="dot1" refType="userD"/>
                  <dgm:constr type="ctrX" for="ch" forName="dot2" refType="w" fact="0.6394"/>
                  <dgm:constr type="ctrY" for="ch" forName="dot2" refType="h" fact="0.843"/>
                  <dgm:constr type="w" for="ch" forName="dot2" refType="userD"/>
                  <dgm:constr type="h" for="ch" forName="dot2" refType="userD"/>
                  <dgm:constr type="ctrX" for="ch" forName="dot3" refType="w" fact="0.6777"/>
                  <dgm:constr type="ctrY" for="ch" forName="dot3" refType="h" fact="0.8607"/>
                  <dgm:constr type="w" for="ch" forName="dot3" refType="userD"/>
                  <dgm:constr type="h" for="ch" forName="dot3" refType="userD"/>
                  <dgm:constr type="ctrX" for="ch" forName="dot4" refType="w" fact="0.7171"/>
                  <dgm:constr type="ctrY" for="ch" forName="dot4" refType="h" fact="0.8745"/>
                  <dgm:constr type="w" for="ch" forName="dot4" refType="userD"/>
                  <dgm:constr type="h" for="ch" forName="dot4" refType="userD"/>
                  <dgm:constr type="ctrX" for="ch" forName="dot5" refType="w" fact="0.4283"/>
                  <dgm:constr type="ctrY" for="ch" forName="dot5" refType="h" fact="0.6419"/>
                  <dgm:constr type="w" for="ch" forName="dot5" refType="userD"/>
                  <dgm:constr type="h" for="ch" forName="dot5" refType="userD"/>
                  <dgm:constr type="ctrX" for="ch" forName="dot6" refType="w" fact="0.3291"/>
                  <dgm:constr type="ctrY" for="ch" forName="dot6" refType="h" fact="0.3784"/>
                  <dgm:constr type="w" for="ch" forName="dot6" refType="userD"/>
                  <dgm:constr type="h" for="ch" forName="dot6" refType="userD"/>
                  <dgm:constr type="ctrX" for="ch" forName="dotArrow1" refType="w" fact="0.3559"/>
                  <dgm:constr type="ctrY" for="ch" forName="dotArrow1" refType="h" fact="0.0496"/>
                  <dgm:constr type="w" for="ch" forName="dotArrow1" refType="userD"/>
                  <dgm:constr type="h" for="ch" forName="dotArrow1" refType="userD"/>
                  <dgm:constr type="ctrX" for="ch" forName="dotArrow2" refType="w" fact="0.3321"/>
                  <dgm:constr type="ctrY" for="ch" forName="dotArrow2" refType="h" fact="0.0282"/>
                  <dgm:constr type="w" for="ch" forName="dotArrow2" refType="userD"/>
                  <dgm:constr type="h" for="ch" forName="dotArrow2" refType="userD"/>
                  <dgm:constr type="ctrX" for="ch" forName="dotArrow3" refType="w" fact="0.3083"/>
                  <dgm:constr type="ctrY" for="ch" forName="dotArrow3" refType="h" fact="0.0068"/>
                  <dgm:constr type="w" for="ch" forName="dotArrow3" refType="userD"/>
                  <dgm:constr type="h" for="ch" forName="dotArrow3" refType="userD"/>
                  <dgm:constr type="ctrX" for="ch" forName="dotArrow4" refType="w" fact="0.2845"/>
                  <dgm:constr type="ctrY" for="ch" forName="dotArrow4" refType="h" fact="0.0282"/>
                  <dgm:constr type="w" for="ch" forName="dotArrow4" refType="userD"/>
                  <dgm:constr type="h" for="ch" forName="dotArrow4" refType="userD"/>
                  <dgm:constr type="ctrX" for="ch" forName="dotArrow5" refType="w" fact="0.2606"/>
                  <dgm:constr type="ctrY" for="ch" forName="dotArrow5" refType="h" fact="0.0496"/>
                  <dgm:constr type="w" for="ch" forName="dotArrow5" refType="userD"/>
                  <dgm:constr type="h" for="ch" forName="dotArrow5" refType="userD"/>
                  <dgm:constr type="ctrX" for="ch" forName="dotArrow6" refType="w" fact="0.3083"/>
                  <dgm:constr type="ctrY" for="ch" forName="dotArrow6" refType="h" fact="0.052"/>
                  <dgm:constr type="w" for="ch" forName="dotArrow6" refType="userD"/>
                  <dgm:constr type="h" for="ch" forName="dotArrow6" refType="userD"/>
                  <dgm:constr type="ctrX" for="ch" forName="dotArrow7" refType="w" fact="0.3083"/>
                  <dgm:constr type="ctrY" for="ch" forName="dotArrow7" refType="h" fact="0.0972"/>
                  <dgm:constr type="w" for="ch" forName="dotArrow7" refType="userD"/>
                  <dgm:constr type="h" for="ch" forName="dotArrow7" refType="userD"/>
                  <dgm:constr type="r" for="ch" forName="parTx1" refType="w" fact="0.8207"/>
                  <dgm:constr type="t" for="ch" forName="parTx1" refType="h" fact="0.9064"/>
                  <dgm:constr type="w" for="ch" forName="parTx1" refType="w" fact="0.3595"/>
                  <dgm:constr type="h" for="ch" forName="parTx1" refType="h" fact="0.1222"/>
                  <dgm:constr type="ctrX" for="ch" forName="picture1" refType="w" fact="0.837"/>
                  <dgm:constr type="ctrY" for="ch" forName="picture1" refType="h" fact="0.8922"/>
                  <dgm:constr type="w" for="ch" forName="picture1" refType="w" fact="0.1667"/>
                  <dgm:constr type="h" for="ch" forName="picture1" refType="h" fact="0.2113"/>
                  <dgm:constr type="r" for="ch" forName="parTx2" refType="w" fact="0.498"/>
                  <dgm:constr type="t" for="ch" forName="parTx2" refType="h" fact="0.7589"/>
                  <dgm:constr type="w" for="ch" forName="parTx2" refType="w" fact="0.3595"/>
                  <dgm:constr type="h" for="ch" forName="parTx2" refType="h" fact="0.1222"/>
                  <dgm:constr type="ctrX" for="ch" forName="picture2" refType="w" fact="0.5143"/>
                  <dgm:constr type="ctrY" for="ch" forName="picture2" refType="h" fact="0.7447"/>
                  <dgm:constr type="w" for="ch" forName="picture2" refType="w" fact="0.1667"/>
                  <dgm:constr type="h" for="ch" forName="picture2" refType="h" fact="0.2113"/>
                  <dgm:constr type="r" for="ch" forName="parTx3" refType="w" fact="0.3606"/>
                  <dgm:constr type="t" for="ch" forName="parTx3" refType="h" fact="0.5263"/>
                  <dgm:constr type="w" for="ch" forName="parTx3" refType="w" fact="0.3595"/>
                  <dgm:constr type="h" for="ch" forName="parTx3" refType="h" fact="0.1222"/>
                  <dgm:constr type="ctrX" for="ch" forName="picture3" refType="w" fact="0.3769"/>
                  <dgm:constr type="ctrY" for="ch" forName="picture3" refType="h" fact="0.5121"/>
                  <dgm:constr type="w" for="ch" forName="picture3" refType="w" fact="0.1667"/>
                  <dgm:constr type="h" for="ch" forName="picture3" refType="h" fact="0.2113"/>
                  <dgm:constr type="r" for="ch" forName="parTx4" refType="w" fact="0.3003"/>
                  <dgm:constr type="t" for="ch" forName="parTx4" refType="h" fact="0.2492"/>
                  <dgm:constr type="w" for="ch" forName="parTx4" refType="w" fact="0.3595"/>
                  <dgm:constr type="h" for="ch" forName="parTx4" refType="h" fact="0.1222"/>
                  <dgm:constr type="ctrX" for="ch" forName="picture4" refType="w" fact="0.3166"/>
                  <dgm:constr type="ctrY" for="ch" forName="picture4" refType="h" fact="0.235"/>
                  <dgm:constr type="w" for="ch" forName="picture4" refType="w" fact="0.1667"/>
                  <dgm:constr type="h" for="ch" forName="picture4" refType="h" fact="0.2113"/>
                </dgm:constrLst>
              </dgm:else>
            </dgm:choose>
          </dgm:else>
        </dgm:choose>
      </dgm:if>
      <dgm:if name="Name42" axis="ch" ptType="node" func="cnt" op="equ" val="5">
        <dgm:choose name="Name43">
          <dgm:if name="Name44" func="var" arg="dir" op="equ" val="norm">
            <dgm:choose name="Name45">
              <dgm:if name="Name46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3263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001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2733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462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69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484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5549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601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577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5951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6123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629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6467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6123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6123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1746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1631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3982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3866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194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5078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827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5712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18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6064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47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3951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3634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331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2981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681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43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672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7278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6999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7207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741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7624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7832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741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741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l" for="ch" forName="parTx1" refType="w" fact="0.211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197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l" for="ch" forName="parTx2" refType="w" fact="0.4822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4682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l" for="ch" forName="parTx3" refType="w" fact="0.629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61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l" for="ch" forName="parTx4" refType="w" fact="0.7057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6917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l" for="ch" forName="parTx5" refType="w" fact="0.7484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7344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if>
          <dgm:else name="Name48">
            <dgm:choose name="Name49">
              <dgm:if name="Name50" axis="des" func="maxDepth" op="gt" val="1">
                <dgm:alg type="composite">
                  <dgm:param type="ar" val="1.41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userD" refType="w" fact="0.0118"/>
                  <dgm:constr type="ctrX" for="ch" forName="dot1" refType="w" fact="0.6737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999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7267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538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530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5516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4451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399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422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4049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3877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3705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3533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3877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3877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8254"/>
                  <dgm:constr type="t" for="ch" forName="parTx1" refType="h" fact="0.9304"/>
                  <dgm:constr type="w" for="ch" forName="parTx1" refType="w" fact="0.2544"/>
                  <dgm:constr type="h" for="ch" forName="parTx1" refType="h" fact="0.0962"/>
                  <dgm:constr type="ctrX" for="ch" forName="picture1" refType="w" fact="0.8369"/>
                  <dgm:constr type="ctrY" for="ch" forName="picture1" refType="h" fact="0.9169"/>
                  <dgm:constr type="w" for="ch" forName="picture1" refType="w" fact="0.118"/>
                  <dgm:constr type="h" for="ch" forName="picture1" refType="h" fact="0.166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6018"/>
                  <dgm:constr type="t" for="ch" forName="parTx2" refType="h" fact="0.8167"/>
                  <dgm:constr type="w" for="ch" forName="parTx2" refType="w" fact="0.2544"/>
                  <dgm:constr type="h" for="ch" forName="parTx2" refType="h" fact="0.0962"/>
                  <dgm:constr type="ctrX" for="ch" forName="picture2" refType="w" fact="0.6134"/>
                  <dgm:constr type="ctrY" for="ch" forName="picture2" refType="h" fact="0.8032"/>
                  <dgm:constr type="w" for="ch" forName="picture2" refType="w" fact="0.118"/>
                  <dgm:constr type="h" for="ch" forName="picture2" refType="h" fact="0.166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806"/>
                  <dgm:constr type="t" for="ch" forName="parTx3" refType="h" fact="0.6524"/>
                  <dgm:constr type="w" for="ch" forName="parTx3" refType="w" fact="0.2544"/>
                  <dgm:constr type="h" for="ch" forName="parTx3" refType="h" fact="0.0962"/>
                  <dgm:constr type="ctrX" for="ch" forName="picture3" refType="w" fact="0.4922"/>
                  <dgm:constr type="ctrY" for="ch" forName="picture3" refType="h" fact="0.6389"/>
                  <dgm:constr type="w" for="ch" forName="picture3" refType="w" fact="0.118"/>
                  <dgm:constr type="h" for="ch" forName="picture3" refType="h" fact="0.166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173"/>
                  <dgm:constr type="t" for="ch" forName="parTx4" refType="h" fact="0.4412"/>
                  <dgm:constr type="w" for="ch" forName="parTx4" refType="w" fact="0.2544"/>
                  <dgm:constr type="h" for="ch" forName="parTx4" refType="h" fact="0.0962"/>
                  <dgm:constr type="ctrX" for="ch" forName="picture4" refType="w" fact="0.4288"/>
                  <dgm:constr type="ctrY" for="ch" forName="picture4" refType="h" fact="0.4277"/>
                  <dgm:constr type="w" for="ch" forName="picture4" refType="w" fact="0.118"/>
                  <dgm:constr type="h" for="ch" forName="picture4" refType="h" fact="0.166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82"/>
                  <dgm:constr type="t" for="ch" forName="parTx5" refType="h" fact="0.2262"/>
                  <dgm:constr type="w" for="ch" forName="parTx5" refType="w" fact="0.2544"/>
                  <dgm:constr type="h" for="ch" forName="parTx5" refType="h" fact="0.0962"/>
                  <dgm:constr type="ctrX" for="ch" forName="picture5" refType="w" fact="0.3936"/>
                  <dgm:constr type="ctrY" for="ch" forName="picture5" refType="h" fact="0.2127"/>
                  <dgm:constr type="w" for="ch" forName="picture5" refType="w" fact="0.118"/>
                  <dgm:constr type="h" for="ch" forName="picture5" refType="h" fact="0.166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</dgm:constrLst>
              </dgm:if>
              <dgm:else name="Name51">
                <dgm:alg type="composite">
                  <dgm:param type="ar" val="1.164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userD" refType="w" fact="0.0143"/>
                  <dgm:constr type="ctrX" for="ch" forName="dot1" refType="w" fact="0.6049"/>
                  <dgm:constr type="ctrY" for="ch" forName="dot1" refType="h" fact="0.8674"/>
                  <dgm:constr type="w" for="ch" forName="dot1" refType="userD"/>
                  <dgm:constr type="h" for="ch" forName="dot1" refType="userD"/>
                  <dgm:constr type="ctrX" for="ch" forName="dot2" refType="w" fact="0.6366"/>
                  <dgm:constr type="ctrY" for="ch" forName="dot2" refType="h" fact="0.8824"/>
                  <dgm:constr type="w" for="ch" forName="dot2" refType="userD"/>
                  <dgm:constr type="h" for="ch" forName="dot2" refType="userD"/>
                  <dgm:constr type="ctrX" for="ch" forName="dot3" refType="w" fact="0.669"/>
                  <dgm:constr type="ctrY" for="ch" forName="dot3" refType="h" fact="0.8948"/>
                  <dgm:constr type="w" for="ch" forName="dot3" refType="userD"/>
                  <dgm:constr type="h" for="ch" forName="dot3" refType="userD"/>
                  <dgm:constr type="ctrX" for="ch" forName="dot4" refType="w" fact="0.7019"/>
                  <dgm:constr type="ctrY" for="ch" forName="dot4" refType="h" fact="0.9044"/>
                  <dgm:constr type="w" for="ch" forName="dot4" refType="userD"/>
                  <dgm:constr type="h" for="ch" forName="dot4" refType="userD"/>
                  <dgm:constr type="ctrX" for="ch" forName="dot5" refType="w" fact="0.4319"/>
                  <dgm:constr type="ctrY" for="ch" forName="dot5" refType="h" fact="0.7222"/>
                  <dgm:constr type="w" for="ch" forName="dot5" refType="userD"/>
                  <dgm:constr type="h" for="ch" forName="dot5" refType="userD"/>
                  <dgm:constr type="ctrX" for="ch" forName="dot6" refType="w" fact="0.457"/>
                  <dgm:constr type="ctrY" for="ch" forName="dot6" refType="h" fact="0.7518"/>
                  <dgm:constr type="w" for="ch" forName="dot6" refType="userD"/>
                  <dgm:constr type="h" for="ch" forName="dot6" refType="userD"/>
                  <dgm:constr type="ctrX" for="ch" forName="dot7" refType="w" fact="0.328"/>
                  <dgm:constr type="ctrY" for="ch" forName="dot7" refType="h" fact="0.5422"/>
                  <dgm:constr type="w" for="ch" forName="dot7" refType="userD"/>
                  <dgm:constr type="h" for="ch" forName="dot7" refType="userD"/>
                  <dgm:constr type="ctrX" for="ch" forName="dot8" refType="w" fact="0.2722"/>
                  <dgm:constr type="ctrY" for="ch" forName="dot8" refType="h" fact="0.3229"/>
                  <dgm:constr type="w" for="ch" forName="dot8" refType="userD"/>
                  <dgm:constr type="h" for="ch" forName="dot8" refType="userD"/>
                  <dgm:constr type="ctrX" for="ch" forName="dotArrow1" refType="w" fact="0.3001"/>
                  <dgm:constr type="ctrY" for="ch" forName="dotArrow1" refType="h" fact="0.0635"/>
                  <dgm:constr type="w" for="ch" forName="dotArrow1" refType="userD"/>
                  <dgm:constr type="h" for="ch" forName="dotArrow1" refType="userD"/>
                  <dgm:constr type="ctrX" for="ch" forName="dotArrow2" refType="w" fact="0.2793"/>
                  <dgm:constr type="ctrY" for="ch" forName="dotArrow2" refType="h" fact="0.0448"/>
                  <dgm:constr type="w" for="ch" forName="dotArrow2" refType="userD"/>
                  <dgm:constr type="h" for="ch" forName="dotArrow2" refType="userD"/>
                  <dgm:constr type="ctrX" for="ch" forName="dotArrow3" refType="w" fact="0.2585"/>
                  <dgm:constr type="ctrY" for="ch" forName="dotArrow3" refType="h" fact="0.026"/>
                  <dgm:constr type="w" for="ch" forName="dotArrow3" refType="userD"/>
                  <dgm:constr type="h" for="ch" forName="dotArrow3" refType="userD"/>
                  <dgm:constr type="ctrX" for="ch" forName="dotArrow4" refType="w" fact="0.2376"/>
                  <dgm:constr type="ctrY" for="ch" forName="dotArrow4" refType="h" fact="0.0448"/>
                  <dgm:constr type="w" for="ch" forName="dotArrow4" refType="userD"/>
                  <dgm:constr type="h" for="ch" forName="dotArrow4" refType="userD"/>
                  <dgm:constr type="ctrX" for="ch" forName="dotArrow5" refType="w" fact="0.2168"/>
                  <dgm:constr type="ctrY" for="ch" forName="dotArrow5" refType="h" fact="0.0635"/>
                  <dgm:constr type="w" for="ch" forName="dotArrow5" refType="userD"/>
                  <dgm:constr type="h" for="ch" forName="dotArrow5" refType="userD"/>
                  <dgm:constr type="ctrX" for="ch" forName="dotArrow6" refType="w" fact="0.2585"/>
                  <dgm:constr type="ctrY" for="ch" forName="dotArrow6" refType="h" fact="0.0656"/>
                  <dgm:constr type="w" for="ch" forName="dotArrow6" refType="userD"/>
                  <dgm:constr type="h" for="ch" forName="dotArrow6" refType="userD"/>
                  <dgm:constr type="ctrX" for="ch" forName="dotArrow7" refType="w" fact="0.2585"/>
                  <dgm:constr type="ctrY" for="ch" forName="dotArrow7" refType="h" fact="0.1052"/>
                  <dgm:constr type="w" for="ch" forName="dotArrow7" refType="userD"/>
                  <dgm:constr type="h" for="ch" forName="dotArrow7" refType="userD"/>
                  <dgm:constr type="r" for="ch" forName="parTx1" refType="w" fact="0.7885"/>
                  <dgm:constr type="t" for="ch" forName="parTx1" refType="h" fact="0.928"/>
                  <dgm:constr type="w" for="ch" forName="parTx1" refType="w" fact="0.3081"/>
                  <dgm:constr type="h" for="ch" forName="parTx1" refType="h" fact="0.0962"/>
                  <dgm:constr type="ctrX" for="ch" forName="picture1" refType="w" fact="0.8025"/>
                  <dgm:constr type="ctrY" for="ch" forName="picture1" refType="h" fact="0.9169"/>
                  <dgm:constr type="w" for="ch" forName="picture1" refType="w" fact="0.1429"/>
                  <dgm:constr type="h" for="ch" forName="picture1" refType="h" fact="0.1663"/>
                  <dgm:constr type="r" for="ch" forName="parTx2" refType="w" fact="0.5178"/>
                  <dgm:constr type="t" for="ch" forName="parTx2" refType="h" fact="0.8143"/>
                  <dgm:constr type="w" for="ch" forName="parTx2" refType="w" fact="0.3081"/>
                  <dgm:constr type="h" for="ch" forName="parTx2" refType="h" fact="0.0962"/>
                  <dgm:constr type="ctrX" for="ch" forName="picture2" refType="w" fact="0.5318"/>
                  <dgm:constr type="ctrY" for="ch" forName="picture2" refType="h" fact="0.8032"/>
                  <dgm:constr type="w" for="ch" forName="picture2" refType="w" fact="0.1429"/>
                  <dgm:constr type="h" for="ch" forName="picture2" refType="h" fact="0.1663"/>
                  <dgm:constr type="r" for="ch" forName="parTx3" refType="w" fact="0.371"/>
                  <dgm:constr type="t" for="ch" forName="parTx3" refType="h" fact="0.65"/>
                  <dgm:constr type="w" for="ch" forName="parTx3" refType="w" fact="0.3081"/>
                  <dgm:constr type="h" for="ch" forName="parTx3" refType="h" fact="0.0962"/>
                  <dgm:constr type="ctrX" for="ch" forName="picture3" refType="w" fact="0.385"/>
                  <dgm:constr type="ctrY" for="ch" forName="picture3" refType="h" fact="0.6389"/>
                  <dgm:constr type="w" for="ch" forName="picture3" refType="w" fact="0.1429"/>
                  <dgm:constr type="h" for="ch" forName="picture3" refType="h" fact="0.1663"/>
                  <dgm:constr type="r" for="ch" forName="parTx4" refType="w" fact="0.2943"/>
                  <dgm:constr type="t" for="ch" forName="parTx4" refType="h" fact="0.4388"/>
                  <dgm:constr type="w" for="ch" forName="parTx4" refType="w" fact="0.3081"/>
                  <dgm:constr type="h" for="ch" forName="parTx4" refType="h" fact="0.0962"/>
                  <dgm:constr type="ctrX" for="ch" forName="picture4" refType="w" fact="0.3083"/>
                  <dgm:constr type="ctrY" for="ch" forName="picture4" refType="h" fact="0.4277"/>
                  <dgm:constr type="w" for="ch" forName="picture4" refType="w" fact="0.1429"/>
                  <dgm:constr type="h" for="ch" forName="picture4" refType="h" fact="0.1663"/>
                  <dgm:constr type="r" for="ch" forName="parTx5" refType="w" fact="0.2516"/>
                  <dgm:constr type="t" for="ch" forName="parTx5" refType="h" fact="0.2238"/>
                  <dgm:constr type="w" for="ch" forName="parTx5" refType="w" fact="0.3081"/>
                  <dgm:constr type="h" for="ch" forName="parTx5" refType="h" fact="0.0962"/>
                  <dgm:constr type="ctrX" for="ch" forName="picture5" refType="w" fact="0.2656"/>
                  <dgm:constr type="ctrY" for="ch" forName="picture5" refType="h" fact="0.2127"/>
                  <dgm:constr type="w" for="ch" forName="picture5" refType="w" fact="0.1429"/>
                  <dgm:constr type="h" for="ch" forName="picture5" refType="h" fact="0.1663"/>
                </dgm:constrLst>
              </dgm:else>
            </dgm:choose>
          </dgm:else>
        </dgm:choose>
      </dgm:if>
      <dgm:if name="Name52" axis="ch" ptType="node" func="cnt" op="equ" val="6">
        <dgm:choose name="Name53">
          <dgm:if name="Name54" func="var" arg="dir" op="equ" val="norm">
            <dgm:choose name="Name55">
              <dgm:if name="Name56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3608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3384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15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2923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2688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883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69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5696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624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6509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6281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6437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6593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67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690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6593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6593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091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1988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273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4169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349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524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5998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5894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416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6313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644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6541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57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4276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401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3739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3464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3186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786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564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67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740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7714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7443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7628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7814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7999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818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7814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7814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l" for="ch" forName="parTx1" refType="w" fact="0.2479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2356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l" for="ch" forName="parTx2" refType="w" fact="0.5064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4941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l" for="ch" forName="parTx3" refType="w" fact="0.6339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6216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l" for="ch" forName="parTx4" refType="w" fact="0.7108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698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l" for="ch" forName="parTx5" refType="w" fact="0.7604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7481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l" for="ch" forName="parTx6" refType="w" fact="0.7874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7751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if>
          <dgm:else name="Name58">
            <dgm:choose name="Name59">
              <dgm:if name="Name60" axis="des" func="maxDepth" op="gt" val="1">
                <dgm:alg type="composite">
                  <dgm:param type="ar" val="1.3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userD" refType="w" fact="0.0105"/>
                  <dgm:constr type="ctrX" for="ch" forName="dot1" refType="w" fact="0.6392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6616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845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7077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7312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5117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5305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4304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3753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3491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3719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3563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340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325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3094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340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340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909"/>
                  <dgm:constr type="t" for="ch" forName="parTx1" refType="h" fact="0.9433"/>
                  <dgm:constr type="w" for="ch" forName="parTx1" refType="w" fact="0.2275"/>
                  <dgm:constr type="h" for="ch" forName="parTx1" refType="h" fact="0.0811"/>
                  <dgm:constr type="ctrX" for="ch" forName="picture1" refType="w" fact="0.8012"/>
                  <dgm:constr type="ctrY" for="ch" forName="picture1" refType="h" fact="0.9322"/>
                  <dgm:constr type="w" for="ch" forName="picture1" refType="w" fact="0.1055"/>
                  <dgm:constr type="h" for="ch" forName="picture1" refType="h" fact="0.1403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727"/>
                  <dgm:constr type="t" for="ch" forName="parTx2" refType="h" fact="0.8468"/>
                  <dgm:constr type="w" for="ch" forName="parTx2" refType="w" fact="0.2275"/>
                  <dgm:constr type="h" for="ch" forName="parTx2" refType="h" fact="0.0811"/>
                  <dgm:constr type="ctrX" for="ch" forName="picture2" refType="w" fact="0.5831"/>
                  <dgm:constr type="ctrY" for="ch" forName="picture2" refType="h" fact="0.8357"/>
                  <dgm:constr type="w" for="ch" forName="picture2" refType="w" fact="0.1055"/>
                  <dgm:constr type="h" for="ch" forName="picture2" refType="h" fact="0.1403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651"/>
                  <dgm:constr type="t" for="ch" forName="parTx3" refType="h" fact="0.7023"/>
                  <dgm:constr type="w" for="ch" forName="parTx3" refType="w" fact="0.2275"/>
                  <dgm:constr type="h" for="ch" forName="parTx3" refType="h" fact="0.0811"/>
                  <dgm:constr type="ctrX" for="ch" forName="picture3" refType="w" fact="0.4755"/>
                  <dgm:constr type="ctrY" for="ch" forName="picture3" refType="h" fact="0.6912"/>
                  <dgm:constr type="w" for="ch" forName="picture3" refType="w" fact="0.1055"/>
                  <dgm:constr type="h" for="ch" forName="picture3" refType="h" fact="0.1403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4002"/>
                  <dgm:constr type="t" for="ch" forName="parTx4" refType="h" fact="0.5441"/>
                  <dgm:constr type="w" for="ch" forName="parTx4" refType="w" fact="0.2275"/>
                  <dgm:constr type="h" for="ch" forName="parTx4" refType="h" fact="0.0811"/>
                  <dgm:constr type="ctrX" for="ch" forName="picture4" refType="w" fact="0.4106"/>
                  <dgm:constr type="ctrY" for="ch" forName="picture4" refType="h" fact="0.533"/>
                  <dgm:constr type="w" for="ch" forName="picture4" refType="w" fact="0.1055"/>
                  <dgm:constr type="h" for="ch" forName="picture4" refType="h" fact="0.1403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584"/>
                  <dgm:constr type="t" for="ch" forName="parTx5" refType="h" fact="0.3737"/>
                  <dgm:constr type="w" for="ch" forName="parTx5" refType="w" fact="0.2275"/>
                  <dgm:constr type="h" for="ch" forName="parTx5" refType="h" fact="0.0811"/>
                  <dgm:constr type="ctrX" for="ch" forName="picture5" refType="w" fact="0.3687"/>
                  <dgm:constr type="ctrY" for="ch" forName="picture5" refType="h" fact="0.3626"/>
                  <dgm:constr type="w" for="ch" forName="picture5" refType="w" fact="0.1055"/>
                  <dgm:constr type="h" for="ch" forName="picture5" refType="h" fact="0.1403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356"/>
                  <dgm:constr type="t" for="ch" forName="parTx6" refType="h" fact="0.2061"/>
                  <dgm:constr type="w" for="ch" forName="parTx6" refType="w" fact="0.2275"/>
                  <dgm:constr type="h" for="ch" forName="parTx6" refType="h" fact="0.0811"/>
                  <dgm:constr type="ctrX" for="ch" forName="picture6" refType="w" fact="0.3459"/>
                  <dgm:constr type="ctrY" for="ch" forName="picture6" refType="h" fact="0.195"/>
                  <dgm:constr type="w" for="ch" forName="picture6" refType="w" fact="0.1055"/>
                  <dgm:constr type="h" for="ch" forName="picture6" refType="h" fact="0.1403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</dgm:constrLst>
              </dgm:if>
              <dgm:else name="Name61">
                <dgm:alg type="composite">
                  <dgm:param type="ar" val="1.1223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userD" refType="w" fact="0.0125"/>
                  <dgm:constr type="ctrX" for="ch" forName="dot1" refType="w" fact="0.5724"/>
                  <dgm:constr type="ctrY" for="ch" forName="dot1" refType="h" fact="0.8839"/>
                  <dgm:constr type="w" for="ch" forName="dot1" refType="userD"/>
                  <dgm:constr type="h" for="ch" forName="dot1" refType="userD"/>
                  <dgm:constr type="ctrX" for="ch" forName="dot2" refType="w" fact="0.599"/>
                  <dgm:constr type="ctrY" for="ch" forName="dot2" refType="h" fact="0.8967"/>
                  <dgm:constr type="w" for="ch" forName="dot2" refType="userD"/>
                  <dgm:constr type="h" for="ch" forName="dot2" refType="userD"/>
                  <dgm:constr type="ctrX" for="ch" forName="dot3" refType="w" fact="0.6261"/>
                  <dgm:constr type="ctrY" for="ch" forName="dot3" refType="h" fact="0.9076"/>
                  <dgm:constr type="w" for="ch" forName="dot3" refType="userD"/>
                  <dgm:constr type="h" for="ch" forName="dot3" refType="userD"/>
                  <dgm:constr type="ctrX" for="ch" forName="dot4" refType="w" fact="0.6536"/>
                  <dgm:constr type="ctrY" for="ch" forName="dot4" refType="h" fact="0.9165"/>
                  <dgm:constr type="w" for="ch" forName="dot4" refType="userD"/>
                  <dgm:constr type="h" for="ch" forName="dot4" refType="userD"/>
                  <dgm:constr type="ctrX" for="ch" forName="dot5" refType="w" fact="0.6814"/>
                  <dgm:constr type="ctrY" for="ch" forName="dot5" refType="h" fact="0.9234"/>
                  <dgm:constr type="w" for="ch" forName="dot5" refType="userD"/>
                  <dgm:constr type="h" for="ch" forName="dot5" refType="userD"/>
                  <dgm:constr type="ctrX" for="ch" forName="dot6" refType="w" fact="0.4214"/>
                  <dgm:constr type="ctrY" for="ch" forName="dot6" refType="h" fact="0.764"/>
                  <dgm:constr type="w" for="ch" forName="dot6" refType="userD"/>
                  <dgm:constr type="h" for="ch" forName="dot6" refType="userD"/>
                  <dgm:constr type="ctrX" for="ch" forName="dot7" refType="w" fact="0.4436"/>
                  <dgm:constr type="ctrY" for="ch" forName="dot7" refType="h" fact="0.7878"/>
                  <dgm:constr type="w" for="ch" forName="dot7" refType="userD"/>
                  <dgm:constr type="h" for="ch" forName="dot7" refType="userD"/>
                  <dgm:constr type="ctrX" for="ch" forName="dot8" refType="w" fact="0.325"/>
                  <dgm:constr type="ctrY" for="ch" forName="dot8" refType="h" fact="0.6227"/>
                  <dgm:constr type="w" for="ch" forName="dot8" refType="userD"/>
                  <dgm:constr type="h" for="ch" forName="dot8" refType="userD"/>
                  <dgm:constr type="ctrX" for="ch" forName="dot9" refType="w" fact="0.2597"/>
                  <dgm:constr type="ctrY" for="ch" forName="dot9" refType="h" fact="0.4556"/>
                  <dgm:constr type="w" for="ch" forName="dot9" refType="userD"/>
                  <dgm:constr type="h" for="ch" forName="dot9" refType="userD"/>
                  <dgm:constr type="ctrX" for="ch" forName="dot10" refType="w" fact="0.2286"/>
                  <dgm:constr type="ctrY" for="ch" forName="dot10" refType="h" fact="0.2816"/>
                  <dgm:constr type="w" for="ch" forName="dot10" refType="userD"/>
                  <dgm:constr type="h" for="ch" forName="dot10" refType="userD"/>
                  <dgm:constr type="ctrX" for="ch" forName="dotArrow1" refType="w" fact="0.2557"/>
                  <dgm:constr type="ctrY" for="ch" forName="dotArrow1" refType="h" fact="0.0748"/>
                  <dgm:constr type="w" for="ch" forName="dotArrow1" refType="userD"/>
                  <dgm:constr type="h" for="ch" forName="dotArrow1" refType="userD"/>
                  <dgm:constr type="ctrX" for="ch" forName="dotArrow2" refType="w" fact="0.2372"/>
                  <dgm:constr type="ctrY" for="ch" forName="dotArrow2" refType="h" fact="0.0581"/>
                  <dgm:constr type="w" for="ch" forName="dotArrow2" refType="userD"/>
                  <dgm:constr type="h" for="ch" forName="dotArrow2" refType="userD"/>
                  <dgm:constr type="ctrX" for="ch" forName="dotArrow3" refType="w" fact="0.2187"/>
                  <dgm:constr type="ctrY" for="ch" forName="dotArrow3" refType="h" fact="0.0414"/>
                  <dgm:constr type="w" for="ch" forName="dotArrow3" refType="userD"/>
                  <dgm:constr type="h" for="ch" forName="dotArrow3" refType="userD"/>
                  <dgm:constr type="ctrX" for="ch" forName="dotArrow4" refType="w" fact="0.2001"/>
                  <dgm:constr type="ctrY" for="ch" forName="dotArrow4" refType="h" fact="0.0581"/>
                  <dgm:constr type="w" for="ch" forName="dotArrow4" refType="userD"/>
                  <dgm:constr type="h" for="ch" forName="dotArrow4" refType="userD"/>
                  <dgm:constr type="ctrX" for="ch" forName="dotArrow5" refType="w" fact="0.1816"/>
                  <dgm:constr type="ctrY" for="ch" forName="dotArrow5" refType="h" fact="0.0748"/>
                  <dgm:constr type="w" for="ch" forName="dotArrow5" refType="userD"/>
                  <dgm:constr type="h" for="ch" forName="dotArrow5" refType="userD"/>
                  <dgm:constr type="ctrX" for="ch" forName="dotArrow6" refType="w" fact="0.2187"/>
                  <dgm:constr type="ctrY" for="ch" forName="dotArrow6" refType="h" fact="0.0766"/>
                  <dgm:constr type="w" for="ch" forName="dotArrow6" refType="userD"/>
                  <dgm:constr type="h" for="ch" forName="dotArrow6" refType="userD"/>
                  <dgm:constr type="ctrX" for="ch" forName="dotArrow7" refType="w" fact="0.2187"/>
                  <dgm:constr type="ctrY" for="ch" forName="dotArrow7" refType="h" fact="0.1118"/>
                  <dgm:constr type="w" for="ch" forName="dotArrow7" refType="userD"/>
                  <dgm:constr type="h" for="ch" forName="dotArrow7" refType="userD"/>
                  <dgm:constr type="r" for="ch" forName="parTx1" refType="w" fact="0.7522"/>
                  <dgm:constr type="t" for="ch" forName="parTx1" refType="h" fact="0.9416"/>
                  <dgm:constr type="w" for="ch" forName="parTx1" refType="w" fact="0.2696"/>
                  <dgm:constr type="h" for="ch" forName="parTx1" refType="h" fact="0.0811"/>
                  <dgm:constr type="ctrX" for="ch" forName="picture1" refType="w" fact="0.7644"/>
                  <dgm:constr type="ctrY" for="ch" forName="picture1" refType="h" fact="0.9322"/>
                  <dgm:constr type="w" for="ch" forName="picture1" refType="w" fact="0.125"/>
                  <dgm:constr type="h" for="ch" forName="picture1" refType="h" fact="0.1403"/>
                  <dgm:constr type="r" for="ch" forName="parTx2" refType="w" fact="0.4937"/>
                  <dgm:constr type="t" for="ch" forName="parTx2" refType="h" fact="0.8451"/>
                  <dgm:constr type="w" for="ch" forName="parTx2" refType="w" fact="0.2696"/>
                  <dgm:constr type="h" for="ch" forName="parTx2" refType="h" fact="0.0811"/>
                  <dgm:constr type="ctrX" for="ch" forName="picture2" refType="w" fact="0.5059"/>
                  <dgm:constr type="ctrY" for="ch" forName="picture2" refType="h" fact="0.8357"/>
                  <dgm:constr type="w" for="ch" forName="picture2" refType="w" fact="0.125"/>
                  <dgm:constr type="h" for="ch" forName="picture2" refType="h" fact="0.1403"/>
                  <dgm:constr type="r" for="ch" forName="parTx3" refType="w" fact="0.3662"/>
                  <dgm:constr type="t" for="ch" forName="parTx3" refType="h" fact="0.7006"/>
                  <dgm:constr type="w" for="ch" forName="parTx3" refType="w" fact="0.2696"/>
                  <dgm:constr type="h" for="ch" forName="parTx3" refType="h" fact="0.0811"/>
                  <dgm:constr type="ctrX" for="ch" forName="picture3" refType="w" fact="0.3784"/>
                  <dgm:constr type="ctrY" for="ch" forName="picture3" refType="h" fact="0.6912"/>
                  <dgm:constr type="w" for="ch" forName="picture3" refType="w" fact="0.125"/>
                  <dgm:constr type="h" for="ch" forName="picture3" refType="h" fact="0.1403"/>
                  <dgm:constr type="r" for="ch" forName="parTx4" refType="w" fact="0.2893"/>
                  <dgm:constr type="t" for="ch" forName="parTx4" refType="h" fact="0.5424"/>
                  <dgm:constr type="w" for="ch" forName="parTx4" refType="w" fact="0.2696"/>
                  <dgm:constr type="h" for="ch" forName="parTx4" refType="h" fact="0.0811"/>
                  <dgm:constr type="ctrX" for="ch" forName="picture4" refType="w" fact="0.3015"/>
                  <dgm:constr type="ctrY" for="ch" forName="picture4" refType="h" fact="0.533"/>
                  <dgm:constr type="w" for="ch" forName="picture4" refType="w" fact="0.125"/>
                  <dgm:constr type="h" for="ch" forName="picture4" refType="h" fact="0.1403"/>
                  <dgm:constr type="r" for="ch" forName="parTx5" refType="w" fact="0.2397"/>
                  <dgm:constr type="t" for="ch" forName="parTx5" refType="h" fact="0.372"/>
                  <dgm:constr type="w" for="ch" forName="parTx5" refType="w" fact="0.2696"/>
                  <dgm:constr type="h" for="ch" forName="parTx5" refType="h" fact="0.0811"/>
                  <dgm:constr type="ctrX" for="ch" forName="picture5" refType="w" fact="0.2519"/>
                  <dgm:constr type="ctrY" for="ch" forName="picture5" refType="h" fact="0.3626"/>
                  <dgm:constr type="w" for="ch" forName="picture5" refType="w" fact="0.125"/>
                  <dgm:constr type="h" for="ch" forName="picture5" refType="h" fact="0.1403"/>
                  <dgm:constr type="r" for="ch" forName="parTx6" refType="w" fact="0.2127"/>
                  <dgm:constr type="t" for="ch" forName="parTx6" refType="h" fact="0.2044"/>
                  <dgm:constr type="w" for="ch" forName="parTx6" refType="w" fact="0.2696"/>
                  <dgm:constr type="h" for="ch" forName="parTx6" refType="h" fact="0.0811"/>
                  <dgm:constr type="ctrX" for="ch" forName="picture6" refType="w" fact="0.2249"/>
                  <dgm:constr type="ctrY" for="ch" forName="picture6" refType="h" fact="0.195"/>
                  <dgm:constr type="w" for="ch" forName="picture6" refType="w" fact="0.125"/>
                  <dgm:constr type="h" for="ch" forName="picture6" refType="h" fact="0.1403"/>
                </dgm:constrLst>
              </dgm:else>
            </dgm:choose>
          </dgm:else>
        </dgm:choose>
      </dgm:if>
      <dgm:else name="Name62">
        <dgm:choose name="Name63">
          <dgm:if name="Name64" func="var" arg="dir" op="equ" val="norm">
            <dgm:choose name="Name65">
              <dgm:if name="Name66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390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3721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353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337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142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088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926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583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6371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6701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6853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6627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6773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6919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706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7212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6919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6919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556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246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l" for="ch" forName="desTx1" refType="r" refFor="ch" refForName="parTx1"/>
                  <dgm:constr type="r" for="ch" forName="desTx1" refType="w"/>
                  <dgm:constr type="t" for="ch" forName="desTx1" refType="t" refFor="ch" refForName="parTx1"/>
                  <dgm:constr type="h" for="ch" forName="desTx1" refType="h" refFor="ch" refForName="parTx1"/>
                  <dgm:constr type="l" for="ch" forName="parTx2" refType="w" fact="0.453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4439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l" for="ch" forName="desTx2" refType="r" refFor="ch" refForName="parTx2"/>
                  <dgm:constr type="r" for="ch" forName="desTx2" refType="w"/>
                  <dgm:constr type="t" for="ch" forName="desTx2" refType="t" refFor="ch" refForName="parTx2"/>
                  <dgm:constr type="h" for="ch" forName="desTx2" refType="h" refFor="ch" refForName="parTx2"/>
                  <dgm:constr type="l" for="ch" forName="parTx3" refType="w" fact="0.5511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541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l" for="ch" forName="desTx3" refType="r" refFor="ch" refForName="parTx3"/>
                  <dgm:constr type="r" for="ch" forName="desTx3" refType="w"/>
                  <dgm:constr type="t" for="ch" forName="desTx3" refType="t" refFor="ch" refForName="parTx3"/>
                  <dgm:constr type="h" for="ch" forName="desTx3" refType="h" refFor="ch" refForName="parTx3"/>
                  <dgm:constr type="l" for="ch" forName="parTx4" refType="w" fact="0.6132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6037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l" for="ch" forName="desTx4" refType="r" refFor="ch" refForName="parTx4"/>
                  <dgm:constr type="r" for="ch" forName="desTx4" refType="w"/>
                  <dgm:constr type="t" for="ch" forName="desTx4" refType="t" refFor="ch" refForName="parTx4"/>
                  <dgm:constr type="h" for="ch" forName="desTx4" refType="h" refFor="ch" refForName="parTx4"/>
                  <dgm:constr type="l" for="ch" forName="parTx5" refType="w" fact="0.6576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648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l" for="ch" forName="desTx5" refType="r" refFor="ch" refForName="parTx5"/>
                  <dgm:constr type="r" for="ch" forName="desTx5" refType="w"/>
                  <dgm:constr type="t" for="ch" forName="desTx5" refType="t" refFor="ch" refForName="parTx5"/>
                  <dgm:constr type="h" for="ch" forName="desTx5" refType="h" refFor="ch" refForName="parTx5"/>
                  <dgm:constr type="l" for="ch" forName="parTx6" refType="w" fact="0.6828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6733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l" for="ch" forName="desTx6" refType="r" refFor="ch" refForName="parTx6"/>
                  <dgm:constr type="r" for="ch" forName="desTx6" refType="w"/>
                  <dgm:constr type="t" for="ch" forName="desTx6" refType="t" refFor="ch" refForName="parTx6"/>
                  <dgm:constr type="h" for="ch" forName="desTx6" refType="h" refFor="ch" refForName="parTx6"/>
                  <dgm:constr type="l" for="ch" forName="parTx7" refType="w" fact="0.6966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6871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l" for="ch" forName="desTx7" refType="r" refFor="ch" refForName="parTx7"/>
                  <dgm:constr type="r" for="ch" forName="desTx7" refType="w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67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4459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4244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4026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3806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3584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5803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618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6656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7266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7643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7816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7558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772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7892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8058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822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7892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7892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l" for="ch" forName="parTx1" refType="w" fact="0.291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2806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l" for="ch" forName="parTx2" refType="w" fact="0.5172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5063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l" for="ch" forName="parTx3" refType="w" fact="0.628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6176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l" for="ch" forName="parTx4" refType="w" fact="0.6994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688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l" for="ch" forName="parTx5" refType="w" fact="0.7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7391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l" for="ch" forName="parTx6" refType="w" fact="0.7788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7679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l" for="ch" forName="parTx7" refType="w" fact="0.794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7836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if>
          <dgm:else name="Name68">
            <dgm:choose name="Name69">
              <dgm:if name="Name70" axis="des" func="maxDepth" op="gt" val="1">
                <dgm:alg type="composite">
                  <dgm:param type="ar" val="1.25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primFontSz" for="ch" forName="desTx1" op="equ" val="65"/>
                  <dgm:constr type="primFontSz" for="ch" forName="desTx2" refType="primFontSz" refFor="ch" refForName="desTx1" op="equ"/>
                  <dgm:constr type="primFontSz" for="ch" forName="desTx3" refType="primFontSz" refFor="ch" refForName="desTx1" op="equ"/>
                  <dgm:constr type="primFontSz" for="ch" forName="desTx4" refType="primFontSz" refFor="ch" refForName="desTx1" op="equ"/>
                  <dgm:constr type="primFontSz" for="ch" forName="desTx5" refType="primFontSz" refFor="ch" refForName="desTx1" op="equ"/>
                  <dgm:constr type="primFontSz" for="ch" forName="desTx6" refType="primFontSz" refFor="ch" refForName="desTx1" op="equ"/>
                  <dgm:constr type="primFontSz" for="ch" forName="desTx7" refType="primFontSz" refFor="ch" refForName="desTx1" op="equ"/>
                  <dgm:constr type="userD" refType="w" fact="0.0097"/>
                  <dgm:constr type="ctrX" for="ch" forName="dot1" refType="w" fact="0.609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6279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647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663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858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912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5074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416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3629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3299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3147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3373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3227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3081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2935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2788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3081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3081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444"/>
                  <dgm:constr type="t" for="ch" forName="parTx1" refType="h" fact="0.8856"/>
                  <dgm:constr type="w" for="ch" forName="parTx1" refType="w" fact="0.2101"/>
                  <dgm:constr type="h" for="ch" forName="parTx1" refType="h" fact="0.0704"/>
                  <dgm:constr type="ctrX" for="ch" forName="picture1" refType="w" fact="0.754"/>
                  <dgm:constr type="ctrY" for="ch" forName="picture1" refType="h" fact="0.8769"/>
                  <dgm:constr type="w" for="ch" forName="picture1" refType="w" fact="0.0974"/>
                  <dgm:constr type="h" for="ch" forName="picture1" refType="h" fact="0.1218"/>
                  <dgm:constr type="r" for="ch" forName="desTx1" refType="l" refFor="ch" refForName="parTx1"/>
                  <dgm:constr type="l" for="ch" forName="desTx1"/>
                  <dgm:constr type="t" for="ch" forName="desTx1" refType="t" refFor="ch" refForName="parTx1"/>
                  <dgm:constr type="h" for="ch" forName="desTx1" refType="h" refFor="ch" refForName="parTx1"/>
                  <dgm:constr type="r" for="ch" forName="parTx2" refType="w" fact="0.5465"/>
                  <dgm:constr type="t" for="ch" forName="parTx2" refType="h" fact="0.7956"/>
                  <dgm:constr type="w" for="ch" forName="parTx2" refType="w" fact="0.2101"/>
                  <dgm:constr type="h" for="ch" forName="parTx2" refType="h" fact="0.0704"/>
                  <dgm:constr type="ctrX" for="ch" forName="picture2" refType="w" fact="0.5561"/>
                  <dgm:constr type="ctrY" for="ch" forName="picture2" refType="h" fact="0.787"/>
                  <dgm:constr type="w" for="ch" forName="picture2" refType="w" fact="0.0974"/>
                  <dgm:constr type="h" for="ch" forName="picture2" refType="h" fact="0.1218"/>
                  <dgm:constr type="r" for="ch" forName="desTx2" refType="l" refFor="ch" refForName="parTx2"/>
                  <dgm:constr type="l" for="ch" forName="desTx2"/>
                  <dgm:constr type="t" for="ch" forName="desTx2" refType="t" refFor="ch" refForName="parTx2"/>
                  <dgm:constr type="h" for="ch" forName="desTx2" refType="h" refFor="ch" refForName="parTx2"/>
                  <dgm:constr type="r" for="ch" forName="parTx3" refType="w" fact="0.4489"/>
                  <dgm:constr type="t" for="ch" forName="parTx3" refType="h" fact="0.673"/>
                  <dgm:constr type="w" for="ch" forName="parTx3" refType="w" fact="0.2101"/>
                  <dgm:constr type="h" for="ch" forName="parTx3" refType="h" fact="0.0704"/>
                  <dgm:constr type="ctrX" for="ch" forName="picture3" refType="w" fact="0.4585"/>
                  <dgm:constr type="ctrY" for="ch" forName="picture3" refType="h" fact="0.6644"/>
                  <dgm:constr type="w" for="ch" forName="picture3" refType="w" fact="0.0974"/>
                  <dgm:constr type="h" for="ch" forName="picture3" refType="h" fact="0.1218"/>
                  <dgm:constr type="r" for="ch" forName="desTx3" refType="l" refFor="ch" refForName="parTx3"/>
                  <dgm:constr type="l" for="ch" forName="desTx3"/>
                  <dgm:constr type="t" for="ch" forName="desTx3" refType="t" refFor="ch" refForName="parTx3"/>
                  <dgm:constr type="h" for="ch" forName="desTx3" refType="h" refFor="ch" refForName="parTx3"/>
                  <dgm:constr type="r" for="ch" forName="parTx4" refType="w" fact="0.3868"/>
                  <dgm:constr type="t" for="ch" forName="parTx4" refType="h" fact="0.538"/>
                  <dgm:constr type="w" for="ch" forName="parTx4" refType="w" fact="0.2101"/>
                  <dgm:constr type="h" for="ch" forName="parTx4" refType="h" fact="0.0704"/>
                  <dgm:constr type="ctrX" for="ch" forName="picture4" refType="w" fact="0.3963"/>
                  <dgm:constr type="ctrY" for="ch" forName="picture4" refType="h" fact="0.5294"/>
                  <dgm:constr type="w" for="ch" forName="picture4" refType="w" fact="0.0974"/>
                  <dgm:constr type="h" for="ch" forName="picture4" refType="h" fact="0.1218"/>
                  <dgm:constr type="r" for="ch" forName="desTx4" refType="l" refFor="ch" refForName="parTx4"/>
                  <dgm:constr type="l" for="ch" forName="desTx4"/>
                  <dgm:constr type="t" for="ch" forName="desTx4" refType="t" refFor="ch" refForName="parTx4"/>
                  <dgm:constr type="h" for="ch" forName="desTx4" refType="h" refFor="ch" refForName="parTx4"/>
                  <dgm:constr type="r" for="ch" forName="parTx5" refType="w" fact="0.3424"/>
                  <dgm:constr type="t" for="ch" forName="parTx5" refType="h" fact="0.3951"/>
                  <dgm:constr type="w" for="ch" forName="parTx5" refType="w" fact="0.2101"/>
                  <dgm:constr type="h" for="ch" forName="parTx5" refType="h" fact="0.0704"/>
                  <dgm:constr type="ctrX" for="ch" forName="picture5" refType="w" fact="0.352"/>
                  <dgm:constr type="ctrY" for="ch" forName="picture5" refType="h" fact="0.3864"/>
                  <dgm:constr type="w" for="ch" forName="picture5" refType="w" fact="0.0974"/>
                  <dgm:constr type="h" for="ch" forName="picture5" refType="h" fact="0.1218"/>
                  <dgm:constr type="r" for="ch" forName="desTx5" refType="l" refFor="ch" refForName="parTx5"/>
                  <dgm:constr type="l" for="ch" forName="desTx5"/>
                  <dgm:constr type="t" for="ch" forName="desTx5" refType="t" refFor="ch" refForName="parTx5"/>
                  <dgm:constr type="h" for="ch" forName="desTx5" refType="h" refFor="ch" refForName="parTx5"/>
                  <dgm:constr type="r" for="ch" forName="parTx6" refType="w" fact="0.3172"/>
                  <dgm:constr type="t" for="ch" forName="parTx6" refType="h" fact="0.2531"/>
                  <dgm:constr type="w" for="ch" forName="parTx6" refType="w" fact="0.2101"/>
                  <dgm:constr type="h" for="ch" forName="parTx6" refType="h" fact="0.0704"/>
                  <dgm:constr type="ctrX" for="ch" forName="picture6" refType="w" fact="0.3267"/>
                  <dgm:constr type="ctrY" for="ch" forName="picture6" refType="h" fact="0.2444"/>
                  <dgm:constr type="w" for="ch" forName="picture6" refType="w" fact="0.0974"/>
                  <dgm:constr type="h" for="ch" forName="picture6" refType="h" fact="0.1218"/>
                  <dgm:constr type="r" for="ch" forName="desTx6" refType="l" refFor="ch" refForName="parTx6"/>
                  <dgm:constr type="l" for="ch" forName="desTx6"/>
                  <dgm:constr type="t" for="ch" forName="desTx6" refType="t" refFor="ch" refForName="parTx6"/>
                  <dgm:constr type="h" for="ch" forName="desTx6" refType="h" refFor="ch" refForName="parTx6"/>
                  <dgm:constr type="r" for="ch" forName="parTx7" refType="w" fact="0.3034"/>
                  <dgm:constr type="t" for="ch" forName="parTx7" refType="h" fact="0.1162"/>
                  <dgm:constr type="w" for="ch" forName="parTx7" refType="w" fact="0.2101"/>
                  <dgm:constr type="h" for="ch" forName="parTx7" refType="h" fact="0.0704"/>
                  <dgm:constr type="ctrX" for="ch" forName="picture7" refType="w" fact="0.3129"/>
                  <dgm:constr type="ctrY" for="ch" forName="picture7" refType="h" fact="0.1075"/>
                  <dgm:constr type="w" for="ch" forName="picture7" refType="w" fact="0.0974"/>
                  <dgm:constr type="h" for="ch" forName="picture7" refType="h" fact="0.1218"/>
                  <dgm:constr type="r" for="ch" forName="desTx7" refType="l" refFor="ch" refForName="parTx7"/>
                  <dgm:constr type="l" for="ch" forName="desTx7"/>
                  <dgm:constr type="t" for="ch" forName="desTx7" refType="t" refFor="ch" refForName="parTx7"/>
                  <dgm:constr type="h" for="ch" forName="desTx7" refType="h" refFor="ch" refForName="parTx7"/>
                </dgm:constrLst>
              </dgm:if>
              <dgm:else name="Name71">
                <dgm:alg type="composite">
                  <dgm:param type="ar" val="1.096"/>
                </dgm:alg>
                <dgm:constrLst>
                  <dgm:constr type="primFontSz" for="ch" forName="parTx1" op="equ" val="65"/>
                  <dgm:constr type="primFontSz" for="ch" forName="parTx2" refType="primFontSz" refFor="ch" refForName="parTx1" op="equ"/>
                  <dgm:constr type="primFontSz" for="ch" forName="parTx3" refType="primFontSz" refFor="ch" refForName="parTx1" op="equ"/>
                  <dgm:constr type="primFontSz" for="ch" forName="parTx4" refType="primFontSz" refFor="ch" refForName="parTx1" op="equ"/>
                  <dgm:constr type="primFontSz" for="ch" forName="parTx5" refType="primFontSz" refFor="ch" refForName="parTx1" op="equ"/>
                  <dgm:constr type="primFontSz" for="ch" forName="parTx6" refType="primFontSz" refFor="ch" refForName="parTx1" op="equ"/>
                  <dgm:constr type="primFontSz" for="ch" forName="parTx7" refType="primFontSz" refFor="ch" refForName="parTx1" op="equ"/>
                  <dgm:constr type="userD" refType="w" fact="0.0111"/>
                  <dgm:constr type="ctrX" for="ch" forName="dot1" refType="w" fact="0.5541"/>
                  <dgm:constr type="ctrY" for="ch" forName="dot1" refType="h" fact="0.8342"/>
                  <dgm:constr type="w" for="ch" forName="dot1" refType="userD"/>
                  <dgm:constr type="h" for="ch" forName="dot1" refType="userD"/>
                  <dgm:constr type="ctrX" for="ch" forName="dot2" refType="w" fact="0.5756"/>
                  <dgm:constr type="ctrY" for="ch" forName="dot2" refType="h" fact="0.8448"/>
                  <dgm:constr type="w" for="ch" forName="dot2" refType="userD"/>
                  <dgm:constr type="h" for="ch" forName="dot2" refType="userD"/>
                  <dgm:constr type="ctrX" for="ch" forName="dot3" refType="w" fact="0.5974"/>
                  <dgm:constr type="ctrY" for="ch" forName="dot3" refType="h" fact="0.8539"/>
                  <dgm:constr type="w" for="ch" forName="dot3" refType="userD"/>
                  <dgm:constr type="h" for="ch" forName="dot3" refType="userD"/>
                  <dgm:constr type="ctrX" for="ch" forName="dot4" refType="w" fact="0.6194"/>
                  <dgm:constr type="ctrY" for="ch" forName="dot4" refType="h" fact="0.8615"/>
                  <dgm:constr type="w" for="ch" forName="dot4" refType="userD"/>
                  <dgm:constr type="h" for="ch" forName="dot4" refType="userD"/>
                  <dgm:constr type="ctrX" for="ch" forName="dot5" refType="w" fact="0.6416"/>
                  <dgm:constr type="ctrY" for="ch" forName="dot5" refType="h" fact="0.8676"/>
                  <dgm:constr type="w" for="ch" forName="dot5" refType="userD"/>
                  <dgm:constr type="h" for="ch" forName="dot5" refType="userD"/>
                  <dgm:constr type="ctrX" for="ch" forName="dot6" refType="w" fact="0.4197"/>
                  <dgm:constr type="ctrY" for="ch" forName="dot6" refType="h" fact="0.7255"/>
                  <dgm:constr type="w" for="ch" forName="dot6" refType="userD"/>
                  <dgm:constr type="h" for="ch" forName="dot6" refType="userD"/>
                  <dgm:constr type="ctrX" for="ch" forName="dot7" refType="w" fact="0.4382"/>
                  <dgm:constr type="ctrY" for="ch" forName="dot7" refType="h" fact="0.7454"/>
                  <dgm:constr type="w" for="ch" forName="dot7" refType="userD"/>
                  <dgm:constr type="h" for="ch" forName="dot7" refType="userD"/>
                  <dgm:constr type="ctrX" for="ch" forName="dot8" refType="w" fact="0.3344"/>
                  <dgm:constr type="ctrY" for="ch" forName="dot8" refType="h" fact="0.6026"/>
                  <dgm:constr type="w" for="ch" forName="dot8" refType="userD"/>
                  <dgm:constr type="h" for="ch" forName="dot8" refType="userD"/>
                  <dgm:constr type="ctrX" for="ch" forName="dot9" refType="w" fact="0.2734"/>
                  <dgm:constr type="ctrY" for="ch" forName="dot9" refType="h" fact="0.4632"/>
                  <dgm:constr type="w" for="ch" forName="dot9" refType="userD"/>
                  <dgm:constr type="h" for="ch" forName="dot9" refType="userD"/>
                  <dgm:constr type="ctrX" for="ch" forName="dot10" refType="w" fact="0.2357"/>
                  <dgm:constr type="ctrY" for="ch" forName="dot10" refType="h" fact="0.3187"/>
                  <dgm:constr type="w" for="ch" forName="dot10" refType="userD"/>
                  <dgm:constr type="h" for="ch" forName="dot10" refType="userD"/>
                  <dgm:constr type="ctrX" for="ch" forName="dot11" refType="w" fact="0.2184"/>
                  <dgm:constr type="ctrY" for="ch" forName="dot11" refType="h" fact="0.1763"/>
                  <dgm:constr type="w" for="ch" forName="dot11" refType="userD"/>
                  <dgm:constr type="h" for="ch" forName="dot11" refType="userD"/>
                  <dgm:constr type="ctrX" for="ch" forName="dotArrow1" refType="w" fact="0.2442"/>
                  <dgm:constr type="ctrY" for="ch" forName="dotArrow1" refType="h" fact="-0.0099"/>
                  <dgm:constr type="w" for="ch" forName="dotArrow1" refType="userD"/>
                  <dgm:constr type="h" for="ch" forName="dotArrow1" refType="userD"/>
                  <dgm:constr type="ctrX" for="ch" forName="dotArrow2" refType="w" fact="0.2275"/>
                  <dgm:constr type="ctrY" for="ch" forName="dotArrow2" refType="h" fact="-0.0239"/>
                  <dgm:constr type="w" for="ch" forName="dotArrow2" refType="userD"/>
                  <dgm:constr type="h" for="ch" forName="dotArrow2" refType="userD"/>
                  <dgm:constr type="ctrX" for="ch" forName="dotArrow3" refType="w" fact="0.2108"/>
                  <dgm:constr type="ctrY" for="ch" forName="dotArrow3" refType="h" fact="-0.0378"/>
                  <dgm:constr type="w" for="ch" forName="dotArrow3" refType="userD"/>
                  <dgm:constr type="h" for="ch" forName="dotArrow3" refType="userD"/>
                  <dgm:constr type="ctrX" for="ch" forName="dotArrow4" refType="w" fact="0.1942"/>
                  <dgm:constr type="ctrY" for="ch" forName="dotArrow4" refType="h" fact="-0.0239"/>
                  <dgm:constr type="w" for="ch" forName="dotArrow4" refType="userD"/>
                  <dgm:constr type="h" for="ch" forName="dotArrow4" refType="userD"/>
                  <dgm:constr type="ctrX" for="ch" forName="dotArrow5" refType="w" fact="0.1775"/>
                  <dgm:constr type="ctrY" for="ch" forName="dotArrow5" refType="h" fact="-0.0099"/>
                  <dgm:constr type="w" for="ch" forName="dotArrow5" refType="userD"/>
                  <dgm:constr type="h" for="ch" forName="dotArrow5" refType="userD"/>
                  <dgm:constr type="ctrX" for="ch" forName="dotArrow6" refType="w" fact="0.2108"/>
                  <dgm:constr type="ctrY" for="ch" forName="dotArrow6" refType="h" fact="-0.0084"/>
                  <dgm:constr type="w" for="ch" forName="dotArrow6" refType="userD"/>
                  <dgm:constr type="h" for="ch" forName="dotArrow6" refType="userD"/>
                  <dgm:constr type="ctrX" for="ch" forName="dotArrow7" refType="w" fact="0.2108"/>
                  <dgm:constr type="ctrY" for="ch" forName="dotArrow7" refType="h" fact="0.0211"/>
                  <dgm:constr type="w" for="ch" forName="dotArrow7" refType="userD"/>
                  <dgm:constr type="h" for="ch" forName="dotArrow7" refType="userD"/>
                  <dgm:constr type="r" for="ch" forName="parTx1" refType="w" fact="0.7085"/>
                  <dgm:constr type="t" for="ch" forName="parTx1" refType="h" fact="0.8845"/>
                  <dgm:constr type="w" for="ch" forName="parTx1" refType="w" fact="0.2396"/>
                  <dgm:constr type="h" for="ch" forName="parTx1" refType="h" fact="0.0704"/>
                  <dgm:constr type="ctrX" for="ch" forName="picture1" refType="w" fact="0.7194"/>
                  <dgm:constr type="ctrY" for="ch" forName="picture1" refType="h" fact="0.8769"/>
                  <dgm:constr type="w" for="ch" forName="picture1" refType="w" fact="0.1111"/>
                  <dgm:constr type="h" for="ch" forName="picture1" refType="h" fact="0.1218"/>
                  <dgm:constr type="r" for="ch" forName="parTx2" refType="w" fact="0.4828"/>
                  <dgm:constr type="t" for="ch" forName="parTx2" refType="h" fact="0.7946"/>
                  <dgm:constr type="w" for="ch" forName="parTx2" refType="w" fact="0.2396"/>
                  <dgm:constr type="h" for="ch" forName="parTx2" refType="h" fact="0.0704"/>
                  <dgm:constr type="ctrX" for="ch" forName="picture2" refType="w" fact="0.4937"/>
                  <dgm:constr type="ctrY" for="ch" forName="picture2" refType="h" fact="0.787"/>
                  <dgm:constr type="w" for="ch" forName="picture2" refType="w" fact="0.1111"/>
                  <dgm:constr type="h" for="ch" forName="picture2" refType="h" fact="0.1218"/>
                  <dgm:constr type="r" for="ch" forName="parTx3" refType="w" fact="0.3715"/>
                  <dgm:constr type="t" for="ch" forName="parTx3" refType="h" fact="0.672"/>
                  <dgm:constr type="w" for="ch" forName="parTx3" refType="w" fact="0.2396"/>
                  <dgm:constr type="h" for="ch" forName="parTx3" refType="h" fact="0.0704"/>
                  <dgm:constr type="ctrX" for="ch" forName="picture3" refType="w" fact="0.3824"/>
                  <dgm:constr type="ctrY" for="ch" forName="picture3" refType="h" fact="0.6644"/>
                  <dgm:constr type="w" for="ch" forName="picture3" refType="w" fact="0.1111"/>
                  <dgm:constr type="h" for="ch" forName="picture3" refType="h" fact="0.1218"/>
                  <dgm:constr type="r" for="ch" forName="parTx4" refType="w" fact="0.3006"/>
                  <dgm:constr type="t" for="ch" forName="parTx4" refType="h" fact="0.5369"/>
                  <dgm:constr type="w" for="ch" forName="parTx4" refType="w" fact="0.2396"/>
                  <dgm:constr type="h" for="ch" forName="parTx4" refType="h" fact="0.0704"/>
                  <dgm:constr type="ctrX" for="ch" forName="picture4" refType="w" fact="0.3115"/>
                  <dgm:constr type="ctrY" for="ch" forName="picture4" refType="h" fact="0.5294"/>
                  <dgm:constr type="w" for="ch" forName="picture4" refType="w" fact="0.1111"/>
                  <dgm:constr type="h" for="ch" forName="picture4" refType="h" fact="0.1218"/>
                  <dgm:constr type="r" for="ch" forName="parTx5" refType="w" fact="0.25"/>
                  <dgm:constr type="t" for="ch" forName="parTx5" refType="h" fact="0.394"/>
                  <dgm:constr type="w" for="ch" forName="parTx5" refType="w" fact="0.2396"/>
                  <dgm:constr type="h" for="ch" forName="parTx5" refType="h" fact="0.0704"/>
                  <dgm:constr type="ctrX" for="ch" forName="picture5" refType="w" fact="0.2609"/>
                  <dgm:constr type="ctrY" for="ch" forName="picture5" refType="h" fact="0.3864"/>
                  <dgm:constr type="w" for="ch" forName="picture5" refType="w" fact="0.1111"/>
                  <dgm:constr type="h" for="ch" forName="picture5" refType="h" fact="0.1218"/>
                  <dgm:constr type="r" for="ch" forName="parTx6" refType="w" fact="0.2212"/>
                  <dgm:constr type="t" for="ch" forName="parTx6" refType="h" fact="0.252"/>
                  <dgm:constr type="w" for="ch" forName="parTx6" refType="w" fact="0.2396"/>
                  <dgm:constr type="h" for="ch" forName="parTx6" refType="h" fact="0.0704"/>
                  <dgm:constr type="ctrX" for="ch" forName="picture6" refType="w" fact="0.2321"/>
                  <dgm:constr type="ctrY" for="ch" forName="picture6" refType="h" fact="0.2444"/>
                  <dgm:constr type="w" for="ch" forName="picture6" refType="w" fact="0.1111"/>
                  <dgm:constr type="h" for="ch" forName="picture6" refType="h" fact="0.1218"/>
                  <dgm:constr type="r" for="ch" forName="parTx7" refType="w" fact="0.2055"/>
                  <dgm:constr type="t" for="ch" forName="parTx7" refType="h" fact="0.1151"/>
                  <dgm:constr type="w" for="ch" forName="parTx7" refType="w" fact="0.2396"/>
                  <dgm:constr type="h" for="ch" forName="parTx7" refType="h" fact="0.0704"/>
                  <dgm:constr type="ctrX" for="ch" forName="picture7" refType="w" fact="0.2164"/>
                  <dgm:constr type="ctrY" for="ch" forName="picture7" refType="h" fact="0.1075"/>
                  <dgm:constr type="w" for="ch" forName="picture7" refType="w" fact="0.1111"/>
                  <dgm:constr type="h" for="ch" forName="picture7" refType="h" fact="0.1218"/>
                </dgm:constrLst>
              </dgm:else>
            </dgm:choose>
          </dgm:else>
        </dgm:choose>
      </dgm:else>
    </dgm:choose>
    <dgm:forEach name="wrapper" axis="self" ptType="parTrans">
      <dgm:forEach name="wrapper2" axis="self" ptType="sibTrans" st="2"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choose name="Name72">
      <dgm:if name="Name73" axis="ch" ptType="node" func="cnt" op="gte" val="2">
        <dgm:layoutNode name="dot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4"/>
    </dgm:choose>
    <dgm:choose name="Name75">
      <dgm:if name="Name76" axis="ch" ptType="node" func="cnt" op="gte" val="3">
        <dgm:layoutNode name="dot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77"/>
    </dgm:choose>
    <dgm:choose name="Name78">
      <dgm:if name="Name79" axis="ch" ptType="node" func="cnt" op="gte" val="4">
        <dgm:layoutNode name="dot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0"/>
    </dgm:choose>
    <dgm:choose name="Name81">
      <dgm:if name="Name82" axis="ch" ptType="node" func="cnt" op="gte" val="5">
        <dgm:layoutNode name="dot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8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3"/>
    </dgm:choose>
    <dgm:choose name="Name84">
      <dgm:if name="Name85" axis="ch" ptType="node" func="cnt" op="gte" val="6">
        <dgm:layoutNode name="dot9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10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6"/>
    </dgm:choose>
    <dgm:choose name="Name87">
      <dgm:if name="Name88" axis="ch" ptType="node" func="cnt" op="gte" val="7">
        <dgm:layoutNode name="dot1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89"/>
    </dgm:choose>
    <dgm:choose name="Name90">
      <dgm:if name="Name91" axis="ch" ptType="node" func="cnt" op="gte" val="2">
        <dgm:layoutNode name="dotArrow1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2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3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4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5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6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dotArrow7" styleLbl="alignNode1">
          <dgm:alg type="sp"/>
          <dgm:shape xmlns:r="http://schemas.openxmlformats.org/officeDocument/2006/relationships" type="ellipse" r:blip="">
            <dgm:adjLst/>
          </dgm:shape>
          <dgm:presOf/>
        </dgm:layoutNode>
      </dgm:if>
      <dgm:else name="Name92"/>
    </dgm:choose>
    <dgm:forEach name="Name93" axis="ch" ptType="node" cnt="1">
      <dgm:layoutNode name="parTx1">
        <dgm:choose name="Name94">
          <dgm:if name="Name95" func="var" arg="dir" op="equ" val="norm">
            <dgm:alg type="tx">
              <dgm:param type="parTxLTRAlign" val="l"/>
              <dgm:param type="parTxRTLAlign" val="r"/>
            </dgm:alg>
          </dgm:if>
          <dgm:else name="Name96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97">
          <dgm:if name="Name98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99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00">
        <dgm:if name="Name101" axis="ch" ptType="node" func="cnt" op="gte" val="1">
          <dgm:layoutNode name="desTx1" styleLbl="revTx">
            <dgm:varLst>
              <dgm:bulletEnabled val="1"/>
            </dgm:varLst>
            <dgm:choose name="Name102">
              <dgm:if name="Name103" func="var" arg="dir" op="equ" val="norm">
                <dgm:choose name="Name104">
                  <dgm:if name="Name105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06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07">
                <dgm:choose name="Name108">
                  <dgm:if name="Name109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10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11"/>
      </dgm:choose>
    </dgm:forEach>
    <dgm:forEach name="Name112" axis="ch" ptType="sibTrans" hideLastTrans="0" cnt="1">
      <dgm:layoutNode name="picture1">
        <dgm:alg type="sp"/>
        <dgm:shape xmlns:r="http://schemas.openxmlformats.org/officeDocument/2006/relationships" r:blip="">
          <dgm:adjLst/>
        </dgm:shape>
        <dgm:presOf/>
        <dgm:constrLst/>
        <dgm:forEach name="Name113" ref="imageRepeat"/>
      </dgm:layoutNode>
    </dgm:forEach>
    <dgm:forEach name="Name114" axis="ch" ptType="node" st="2" cnt="1">
      <dgm:layoutNode name="parTx2">
        <dgm:choose name="Name115">
          <dgm:if name="Name116" func="var" arg="dir" op="equ" val="norm">
            <dgm:alg type="tx">
              <dgm:param type="parTxLTRAlign" val="l"/>
              <dgm:param type="parTxRTLAlign" val="r"/>
            </dgm:alg>
          </dgm:if>
          <dgm:else name="Name117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18">
          <dgm:if name="Name119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20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21">
        <dgm:if name="Name122" axis="ch" ptType="node" func="cnt" op="gte" val="1">
          <dgm:layoutNode name="desTx2" styleLbl="revTx">
            <dgm:varLst>
              <dgm:bulletEnabled val="1"/>
            </dgm:varLst>
            <dgm:choose name="Name123">
              <dgm:if name="Name124" func="var" arg="dir" op="equ" val="norm">
                <dgm:choose name="Name125">
                  <dgm:if name="Name126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27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28">
                <dgm:choose name="Name129">
                  <dgm:if name="Name130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31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32"/>
      </dgm:choose>
    </dgm:forEach>
    <dgm:forEach name="Name133" axis="ch" ptType="sibTrans" hideLastTrans="0" st="2" cnt="1">
      <dgm:layoutNode name="picture2">
        <dgm:alg type="sp"/>
        <dgm:shape xmlns:r="http://schemas.openxmlformats.org/officeDocument/2006/relationships" r:blip="">
          <dgm:adjLst/>
        </dgm:shape>
        <dgm:presOf/>
        <dgm:constrLst/>
        <dgm:forEach name="Name134" ref="imageRepeat"/>
      </dgm:layoutNode>
    </dgm:forEach>
    <dgm:forEach name="Name135" axis="ch" ptType="node" st="3" cnt="1">
      <dgm:layoutNode name="parTx3">
        <dgm:choose name="Name136">
          <dgm:if name="Name137" func="var" arg="dir" op="equ" val="norm">
            <dgm:alg type="tx">
              <dgm:param type="parTxLTRAlign" val="l"/>
              <dgm:param type="parTxRTLAlign" val="r"/>
            </dgm:alg>
          </dgm:if>
          <dgm:else name="Name138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39">
          <dgm:if name="Name140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41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42">
        <dgm:if name="Name143" axis="ch" ptType="node" func="cnt" op="gte" val="1">
          <dgm:layoutNode name="desTx3" styleLbl="revTx">
            <dgm:varLst>
              <dgm:bulletEnabled val="1"/>
            </dgm:varLst>
            <dgm:choose name="Name144">
              <dgm:if name="Name145" func="var" arg="dir" op="equ" val="norm">
                <dgm:choose name="Name146">
                  <dgm:if name="Name147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48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49">
                <dgm:choose name="Name150">
                  <dgm:if name="Name151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5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53"/>
      </dgm:choose>
    </dgm:forEach>
    <dgm:forEach name="Name154" axis="ch" ptType="sibTrans" hideLastTrans="0" st="3" cnt="1">
      <dgm:layoutNode name="picture3">
        <dgm:alg type="sp"/>
        <dgm:shape xmlns:r="http://schemas.openxmlformats.org/officeDocument/2006/relationships" r:blip="">
          <dgm:adjLst/>
        </dgm:shape>
        <dgm:presOf/>
        <dgm:constrLst/>
        <dgm:forEach name="Name155" ref="imageRepeat"/>
      </dgm:layoutNode>
    </dgm:forEach>
    <dgm:forEach name="Name156" axis="ch" ptType="node" st="4" cnt="1">
      <dgm:layoutNode name="parTx4">
        <dgm:choose name="Name157">
          <dgm:if name="Name158" func="var" arg="dir" op="equ" val="norm">
            <dgm:alg type="tx">
              <dgm:param type="parTxLTRAlign" val="l"/>
              <dgm:param type="parTxRTLAlign" val="r"/>
            </dgm:alg>
          </dgm:if>
          <dgm:else name="Name159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60">
          <dgm:if name="Name161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62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63">
        <dgm:if name="Name164" axis="ch" ptType="node" func="cnt" op="gte" val="1">
          <dgm:layoutNode name="desTx4" styleLbl="revTx">
            <dgm:varLst>
              <dgm:bulletEnabled val="1"/>
            </dgm:varLst>
            <dgm:choose name="Name165">
              <dgm:if name="Name166" func="var" arg="dir" op="equ" val="norm">
                <dgm:choose name="Name167">
                  <dgm:if name="Name168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69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70">
                <dgm:choose name="Name171">
                  <dgm:if name="Name172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73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74"/>
      </dgm:choose>
    </dgm:forEach>
    <dgm:forEach name="Name175" axis="ch" ptType="sibTrans" hideLastTrans="0" st="4" cnt="1">
      <dgm:layoutNode name="picture4">
        <dgm:alg type="sp"/>
        <dgm:shape xmlns:r="http://schemas.openxmlformats.org/officeDocument/2006/relationships" r:blip="">
          <dgm:adjLst/>
        </dgm:shape>
        <dgm:presOf/>
        <dgm:constrLst/>
        <dgm:forEach name="Name176" ref="imageRepeat"/>
      </dgm:layoutNode>
    </dgm:forEach>
    <dgm:forEach name="Name177" axis="ch" ptType="node" st="5" cnt="1">
      <dgm:layoutNode name="parTx5">
        <dgm:choose name="Name178">
          <dgm:if name="Name179" func="var" arg="dir" op="equ" val="norm">
            <dgm:alg type="tx">
              <dgm:param type="parTxLTRAlign" val="l"/>
              <dgm:param type="parTxRTLAlign" val="r"/>
            </dgm:alg>
          </dgm:if>
          <dgm:else name="Name180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181">
          <dgm:if name="Name182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183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184">
        <dgm:if name="Name185" axis="ch" ptType="node" func="cnt" op="gte" val="1">
          <dgm:layoutNode name="desTx5" styleLbl="revTx">
            <dgm:varLst>
              <dgm:bulletEnabled val="1"/>
            </dgm:varLst>
            <dgm:choose name="Name186">
              <dgm:if name="Name187" func="var" arg="dir" op="equ" val="norm">
                <dgm:choose name="Name188">
                  <dgm:if name="Name189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190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191">
                <dgm:choose name="Name192">
                  <dgm:if name="Name193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194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195"/>
      </dgm:choose>
    </dgm:forEach>
    <dgm:forEach name="Name196" axis="ch" ptType="sibTrans" hideLastTrans="0" st="5" cnt="1">
      <dgm:layoutNode name="picture5">
        <dgm:alg type="sp"/>
        <dgm:shape xmlns:r="http://schemas.openxmlformats.org/officeDocument/2006/relationships" r:blip="">
          <dgm:adjLst/>
        </dgm:shape>
        <dgm:presOf/>
        <dgm:constrLst/>
        <dgm:forEach name="Name197" ref="imageRepeat"/>
      </dgm:layoutNode>
    </dgm:forEach>
    <dgm:forEach name="Name198" axis="ch" ptType="node" st="6" cnt="1">
      <dgm:layoutNode name="parTx6">
        <dgm:choose name="Name199">
          <dgm:if name="Name200" func="var" arg="dir" op="equ" val="norm">
            <dgm:alg type="tx">
              <dgm:param type="parTxLTRAlign" val="l"/>
              <dgm:param type="parTxRTLAlign" val="r"/>
            </dgm:alg>
          </dgm:if>
          <dgm:else name="Name201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02">
          <dgm:if name="Name203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04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05">
        <dgm:if name="Name206" axis="ch" ptType="node" func="cnt" op="gte" val="1">
          <dgm:layoutNode name="desTx6" styleLbl="revTx">
            <dgm:varLst>
              <dgm:bulletEnabled val="1"/>
            </dgm:varLst>
            <dgm:choose name="Name207">
              <dgm:if name="Name208" func="var" arg="dir" op="equ" val="norm">
                <dgm:choose name="Name209">
                  <dgm:if name="Name210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11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12">
                <dgm:choose name="Name213">
                  <dgm:if name="Name214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15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16"/>
      </dgm:choose>
    </dgm:forEach>
    <dgm:forEach name="Name217" axis="ch" ptType="sibTrans" hideLastTrans="0" st="6" cnt="1">
      <dgm:layoutNode name="picture6">
        <dgm:alg type="sp"/>
        <dgm:shape xmlns:r="http://schemas.openxmlformats.org/officeDocument/2006/relationships" r:blip="">
          <dgm:adjLst/>
        </dgm:shape>
        <dgm:presOf/>
        <dgm:constrLst/>
        <dgm:forEach name="Name218" ref="imageRepeat"/>
      </dgm:layoutNode>
    </dgm:forEach>
    <dgm:forEach name="Name219" axis="ch" ptType="node" st="7" cnt="1">
      <dgm:layoutNode name="parTx7">
        <dgm:choose name="Name220">
          <dgm:if name="Name221" func="var" arg="dir" op="equ" val="norm">
            <dgm:alg type="tx">
              <dgm:param type="parTxLTRAlign" val="l"/>
              <dgm:param type="parTxRTLAlign" val="r"/>
            </dgm:alg>
          </dgm:if>
          <dgm:else name="Name222">
            <dgm:alg type="tx">
              <dgm:param type="parTxLTRAlign" val="r"/>
              <dgm:param type="parTxRTLAlign" val="l"/>
            </dgm:alg>
          </dgm:else>
        </dgm:choose>
        <dgm:shape xmlns:r="http://schemas.openxmlformats.org/officeDocument/2006/relationships" type="roundRect" r:blip="">
          <dgm:adjLst/>
        </dgm:shape>
        <dgm:presOf axis="self" ptType="node"/>
        <dgm:choose name="Name223">
          <dgm:if name="Name224" func="var" arg="dir" op="equ" val="norm">
            <dgm:constrLst>
              <dgm:constr type="lMarg" refType="w" fact="0.6"/>
              <dgm:constr type="rMarg" refType="primFontSz" fact="0.3"/>
              <dgm:constr type="tMarg" refType="primFontSz" fact="0.3"/>
              <dgm:constr type="bMarg" refType="primFontSz" fact="0.3"/>
            </dgm:constrLst>
          </dgm:if>
          <dgm:else name="Name225">
            <dgm:constrLst>
              <dgm:constr type="rMarg" refType="w" fact="0.6"/>
              <dgm:constr type="lMarg" refType="primFontSz" fact="0.3"/>
              <dgm:constr type="tMarg" refType="primFontSz" fact="0.3"/>
              <dgm:constr type="bMarg" refType="primFontSz" fact="0.3"/>
            </dgm:constrLst>
          </dgm:else>
        </dgm:choose>
        <dgm:ruleLst>
          <dgm:rule type="primFontSz" val="5" fact="NaN" max="NaN"/>
        </dgm:ruleLst>
      </dgm:layoutNode>
      <dgm:choose name="Name226">
        <dgm:if name="Name227" axis="ch" ptType="node" func="cnt" op="gte" val="1">
          <dgm:layoutNode name="desTx7" styleLbl="revTx">
            <dgm:varLst>
              <dgm:bulletEnabled val="1"/>
            </dgm:varLst>
            <dgm:choose name="Name228">
              <dgm:if name="Name229" func="var" arg="dir" op="equ" val="norm">
                <dgm:choose name="Name230">
                  <dgm:if name="Name231" axis="ch" ptType="node" func="cnt" op="gte" val="2">
                    <dgm:alg type="tx">
                      <dgm:param type="parTxLTRAlign" val="l"/>
                      <dgm:param type="parTxRTLAlign" val="l"/>
                      <dgm:param type="stBulletLvl" val="1"/>
                    </dgm:alg>
                  </dgm:if>
                  <dgm:else name="Name232">
                    <dgm:alg type="tx">
                      <dgm:param type="parTxLTRAlign" val="l"/>
                      <dgm:param type="parTxRTLAlign" val="l"/>
                    </dgm:alg>
                  </dgm:else>
                </dgm:choose>
              </dgm:if>
              <dgm:else name="Name233">
                <dgm:choose name="Name234">
                  <dgm:if name="Name235" axis="ch" ptType="node" func="cnt" op="gte" val="2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  <dgm:param type="stBulletLvl" val="1"/>
                    </dgm:alg>
                  </dgm:if>
                  <dgm:else name="Name236">
                    <dgm:alg type="tx">
                      <dgm:param type="parTxLTRAlign" val="r"/>
                      <dgm:param type="parTxRTLAlign" val="r"/>
                      <dgm:param type="shpTxLTRAlignCh" val="r"/>
                      <dgm:param type="shpTxRTLAlignCh" val="r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if>
        <dgm:else name="Name237"/>
      </dgm:choose>
    </dgm:forEach>
    <dgm:forEach name="Name238" axis="ch" ptType="sibTrans" hideLastTrans="0" st="7" cnt="1">
      <dgm:layoutNode name="picture7">
        <dgm:alg type="sp"/>
        <dgm:shape xmlns:r="http://schemas.openxmlformats.org/officeDocument/2006/relationships" r:blip="">
          <dgm:adjLst/>
        </dgm:shape>
        <dgm:presOf/>
        <dgm:constrLst/>
        <dgm:forEach name="Name23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2709644"/>
            <a:ext cx="9144000" cy="1663447"/>
          </a:xfrm>
        </p:spPr>
        <p:txBody>
          <a:bodyPr>
            <a:normAutofit/>
          </a:bodyPr>
          <a:lstStyle>
            <a:lvl1pPr algn="ctr">
              <a:defRPr sz="4000" b="1">
                <a:solidFill>
                  <a:srgbClr val="AD3333"/>
                </a:solidFill>
                <a:latin typeface="+mn-lt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4554909"/>
            <a:ext cx="9144000" cy="101054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editar el estilo de subtítulo del patrón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501117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811" y="160027"/>
            <a:ext cx="10515600" cy="984562"/>
          </a:xfrm>
        </p:spPr>
        <p:txBody>
          <a:bodyPr anchor="t">
            <a:normAutofit/>
          </a:bodyPr>
          <a:lstStyle>
            <a:lvl1pPr>
              <a:defRPr sz="2800" b="1">
                <a:solidFill>
                  <a:srgbClr val="AD3333"/>
                </a:solidFill>
                <a:latin typeface="Calibri" panose="020F0502020204030204" pitchFamily="34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33415" y="1304617"/>
            <a:ext cx="10925175" cy="50363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s-ES" dirty="0"/>
              <a:t>Editar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17299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49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49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0774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84463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370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5554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10700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63981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1928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8881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20498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Haga clic para modificar el estilo de título del patrón</a:t>
            </a:r>
            <a:endParaRPr lang="es-CO" altLang="es-CO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/>
              <a:t>Editar el estilo de texto del patrón</a:t>
            </a:r>
          </a:p>
          <a:p>
            <a:pPr lvl="1"/>
            <a:r>
              <a:rPr lang="es-ES" altLang="es-CO"/>
              <a:t>Segundo nivel</a:t>
            </a:r>
          </a:p>
          <a:p>
            <a:pPr lvl="2"/>
            <a:r>
              <a:rPr lang="es-ES" altLang="es-CO"/>
              <a:t>Tercer nivel</a:t>
            </a:r>
          </a:p>
          <a:p>
            <a:pPr lvl="3"/>
            <a:r>
              <a:rPr lang="es-ES" altLang="es-CO"/>
              <a:t>Cuarto nivel</a:t>
            </a:r>
          </a:p>
          <a:p>
            <a:pPr lvl="4"/>
            <a:r>
              <a:rPr lang="es-ES" altLang="es-CO"/>
              <a:t>Quinto nivel</a:t>
            </a:r>
            <a:endParaRPr lang="es-CO" alt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fld id="{29E60251-0582-4CBD-9A1A-327530D7600B}" type="datetimeFigureOut">
              <a:rPr lang="es-CO" smtClean="0"/>
              <a:t>5/09/2020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fld id="{4A76FA41-01F2-44EA-A332-B90DC42941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84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MS PGothic" panose="020B0600070205080204" pitchFamily="3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MS PGothic" panose="020B0600070205080204" pitchFamily="3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MS PGothic" panose="020B0600070205080204" pitchFamily="3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  <a:ea typeface="MS PGothic" panose="020B0600070205080204" pitchFamily="3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amf-semfyc.com/web/article_ver.php?id=1179" TargetMode="External"/><Relationship Id="rId3" Type="http://schemas.openxmlformats.org/officeDocument/2006/relationships/hyperlink" Target="http://www.scielo.org.mx/scielo.php?script=sci_arttext&amp;pid=S0186-48662018000300008" TargetMode="External"/><Relationship Id="rId7" Type="http://schemas.openxmlformats.org/officeDocument/2006/relationships/hyperlink" Target="https://doi.org/10.1055/s-0037-1608863" TargetMode="External"/><Relationship Id="rId2" Type="http://schemas.openxmlformats.org/officeDocument/2006/relationships/hyperlink" Target="https://www.medigraphic.com/pdfs/revcliescmed/ucr-2015/ucr151c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vistamedicasinergia.com/index.php/rms/article/view/139/346" TargetMode="External"/><Relationship Id="rId5" Type="http://schemas.openxmlformats.org/officeDocument/2006/relationships/hyperlink" Target="https://pubmed.ncbi.nlm.nih.gov/30828733/" TargetMode="External"/><Relationship Id="rId4" Type="http://schemas.openxmlformats.org/officeDocument/2006/relationships/hyperlink" Target="https://www.ncbi.nlm.nih.gov/books/NBK441981/#article-29718.s5" TargetMode="External"/><Relationship Id="rId9" Type="http://schemas.openxmlformats.org/officeDocument/2006/relationships/hyperlink" Target="https://www.sogapar.info/wp-content/uploads/2010/08/pneuma-n-10-4-pdf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742940" y="1259168"/>
            <a:ext cx="9144000" cy="1663447"/>
          </a:xfrm>
        </p:spPr>
        <p:txBody>
          <a:bodyPr/>
          <a:lstStyle/>
          <a:p>
            <a:r>
              <a:rPr lang="es-CO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endoan Script" panose="02000603000000000000" pitchFamily="2" charset="0"/>
              </a:rPr>
              <a:t>Síndrome de vena cava superior </a:t>
            </a:r>
            <a:endParaRPr lang="es-CO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Mendoan Script" panose="02000603000000000000" pitchFamily="2" charset="0"/>
            </a:endParaRPr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>
          <a:xfrm>
            <a:off x="-382074" y="2837934"/>
            <a:ext cx="9144000" cy="1010540"/>
          </a:xfrm>
        </p:spPr>
        <p:txBody>
          <a:bodyPr/>
          <a:lstStyle/>
          <a:p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PRESENTADO POR : </a:t>
            </a:r>
          </a:p>
          <a:p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Allyson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Gutierrez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O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sorio </a:t>
            </a:r>
          </a:p>
          <a:p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Dahiana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Catherine Hermida Suarez</a:t>
            </a:r>
          </a:p>
          <a:p>
            <a:r>
              <a:rPr lang="es-CO" sz="1600" dirty="0" err="1">
                <a:solidFill>
                  <a:srgbClr val="000000"/>
                </a:solidFill>
                <a:latin typeface="Bahnschrift SemiLight Condensed" panose="020B0502040204020203" pitchFamily="34" charset="0"/>
              </a:rPr>
              <a:t>N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ini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Yojanna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H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errera </a:t>
            </a:r>
            <a:r>
              <a:rPr lang="es-CO" sz="1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M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alpica </a:t>
            </a:r>
          </a:p>
          <a:p>
            <a:r>
              <a:rPr lang="es-CO" sz="1600" dirty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P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aola Andrea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Ibañez</a:t>
            </a:r>
            <a:r>
              <a:rPr lang="es-CO" sz="1600" dirty="0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 </a:t>
            </a:r>
            <a:r>
              <a:rPr lang="es-CO" sz="1600" dirty="0" err="1" smtClean="0">
                <a:solidFill>
                  <a:srgbClr val="000000"/>
                </a:solidFill>
                <a:latin typeface="Bahnschrift SemiLight Condensed" panose="020B0502040204020203" pitchFamily="34" charset="0"/>
              </a:rPr>
              <a:t>Velandia</a:t>
            </a:r>
            <a:endParaRPr lang="es-CO" sz="1600" dirty="0" smtClean="0">
              <a:solidFill>
                <a:srgbClr val="000000"/>
              </a:solidFill>
              <a:latin typeface="Bahnschrift SemiLight Condensed" panose="020B0502040204020203" pitchFamily="34" charset="0"/>
            </a:endParaRPr>
          </a:p>
          <a:p>
            <a:endParaRPr lang="es-CO" sz="1600" dirty="0">
              <a:solidFill>
                <a:srgbClr val="000000"/>
              </a:solidFill>
              <a:latin typeface="Bahnschrift SemiLight Condensed" panose="020B0502040204020203" pitchFamily="34" charset="0"/>
            </a:endParaRPr>
          </a:p>
          <a:p>
            <a:endParaRPr lang="es-CO" sz="1600" dirty="0">
              <a:solidFill>
                <a:srgbClr val="000000"/>
              </a:solidFill>
              <a:latin typeface="Bahnschrift SemiLight Condensed" panose="020B0502040204020203" pitchFamily="34" charset="0"/>
            </a:endParaRPr>
          </a:p>
          <a:p>
            <a:endParaRPr lang="es-CO" sz="1600" dirty="0">
              <a:latin typeface="Bahnschrift SemiLight Condensed" panose="020B0502040204020203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54309" y="4865590"/>
            <a:ext cx="32712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Bahnschrift SemiLight Condensed" panose="020B0502040204020203" pitchFamily="34" charset="0"/>
              </a:rPr>
              <a:t>TUTOR – </a:t>
            </a:r>
            <a:r>
              <a:rPr lang="es-CO" dirty="0" err="1" smtClean="0">
                <a:latin typeface="Bahnschrift SemiLight Condensed" panose="020B0502040204020203" pitchFamily="34" charset="0"/>
              </a:rPr>
              <a:t>Dr</a:t>
            </a:r>
            <a:r>
              <a:rPr lang="es-CO" dirty="0" smtClean="0">
                <a:latin typeface="Bahnschrift SemiLight Condensed" panose="020B0502040204020203" pitchFamily="34" charset="0"/>
              </a:rPr>
              <a:t> Marcel Leonardo Quintero C. MD Cirujano torácico</a:t>
            </a:r>
            <a:endParaRPr lang="es-CO" dirty="0">
              <a:latin typeface="Bahnschrift SemiLight Condensed" panose="020B0502040204020203" pitchFamily="34" charset="0"/>
            </a:endParaRPr>
          </a:p>
        </p:txBody>
      </p:sp>
      <p:pic>
        <p:nvPicPr>
          <p:cNvPr id="4098" name="Picture 2" descr="Casos Clínic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539" y="2390171"/>
            <a:ext cx="4142705" cy="4210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51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2085549" y="436204"/>
            <a:ext cx="7758248" cy="795130"/>
          </a:xfrm>
          <a:prstGeom prst="roundRect">
            <a:avLst/>
          </a:prstGeom>
          <a:noFill/>
          <a:ln w="28575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3600" b="1" dirty="0" smtClean="0">
                <a:solidFill>
                  <a:schemeClr val="tx1"/>
                </a:solidFill>
              </a:rPr>
              <a:t>Anatomía y circulación colateral </a:t>
            </a:r>
            <a:endParaRPr lang="es-CO" sz="3600" b="1" dirty="0">
              <a:solidFill>
                <a:schemeClr val="tx1"/>
              </a:solidFill>
            </a:endParaRPr>
          </a:p>
        </p:txBody>
      </p:sp>
      <p:pic>
        <p:nvPicPr>
          <p:cNvPr id="5" name="Marcador de contenido 4"/>
          <p:cNvPicPr>
            <a:picLocks noGrp="1"/>
          </p:cNvPicPr>
          <p:nvPr>
            <p:ph idx="1"/>
          </p:nvPr>
        </p:nvPicPr>
        <p:blipFill rotWithShape="1">
          <a:blip r:embed="rId2"/>
          <a:srcRect l="52614" t="27761" r="17855" b="28991"/>
          <a:stretch/>
        </p:blipFill>
        <p:spPr bwMode="auto">
          <a:xfrm>
            <a:off x="999901" y="1571570"/>
            <a:ext cx="4500524" cy="37074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n 5"/>
          <p:cNvPicPr/>
          <p:nvPr/>
        </p:nvPicPr>
        <p:blipFill rotWithShape="1">
          <a:blip r:embed="rId3"/>
          <a:srcRect l="16803" t="24140" r="53836" b="30519"/>
          <a:stretch/>
        </p:blipFill>
        <p:spPr bwMode="auto">
          <a:xfrm>
            <a:off x="6214742" y="1571570"/>
            <a:ext cx="4835332" cy="36697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8856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0147" y="814007"/>
            <a:ext cx="10515600" cy="984562"/>
          </a:xfrm>
        </p:spPr>
        <p:txBody>
          <a:bodyPr>
            <a:normAutofit/>
          </a:bodyPr>
          <a:lstStyle/>
          <a:p>
            <a:pPr algn="ctr"/>
            <a:r>
              <a:rPr lang="es-419" sz="4000" dirty="0" smtClean="0">
                <a:solidFill>
                  <a:schemeClr val="tx1"/>
                </a:solidFill>
              </a:rPr>
              <a:t>Definición y fisiopatología</a:t>
            </a:r>
            <a:endParaRPr lang="es-CO" sz="4000" dirty="0">
              <a:solidFill>
                <a:schemeClr val="tx1"/>
              </a:solidFill>
            </a:endParaRPr>
          </a:p>
        </p:txBody>
      </p:sp>
      <p:sp>
        <p:nvSpPr>
          <p:cNvPr id="4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1539551" y="2534849"/>
            <a:ext cx="3993502" cy="286757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600" b="1" dirty="0">
              <a:solidFill>
                <a:schemeClr val="tx1"/>
              </a:solidFill>
            </a:endParaRPr>
          </a:p>
        </p:txBody>
      </p:sp>
      <p:sp>
        <p:nvSpPr>
          <p:cNvPr id="6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6491312" y="2534848"/>
            <a:ext cx="4060751" cy="286757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600" b="1" dirty="0">
              <a:solidFill>
                <a:schemeClr val="tx1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707502" y="2737017"/>
            <a:ext cx="3825551" cy="246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dirty="0">
                <a:ea typeface="Calibri" panose="020F0502020204030204" pitchFamily="34" charset="0"/>
                <a:cs typeface="Times New Roman" panose="02020603050405020304" pitchFamily="18" charset="0"/>
              </a:rPr>
              <a:t>Es una entidad clínica que se produce como resultado de una compresión intrínseca o extrínseca de la vena cava superior, que compromete el retorno venoso y como consecuencia produce un aumento de la presión venosa a nivel de cabeza, cuello, tórax superior y miembros superiores.</a:t>
            </a:r>
            <a:endParaRPr lang="es-CO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6584840" y="2737017"/>
            <a:ext cx="4089380" cy="22694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La obstrucción </a:t>
            </a:r>
            <a:r>
              <a:rPr lang="es-419" dirty="0">
                <a:ea typeface="Calibri" panose="020F0502020204030204" pitchFamily="34" charset="0"/>
                <a:cs typeface="Times New Roman" panose="02020603050405020304" pitchFamily="18" charset="0"/>
              </a:rPr>
              <a:t>conlleva a que la sangre fluya através de la red vascular colateral, principalmente dada por la vena ácigos</a:t>
            </a:r>
            <a:r>
              <a:rPr lang="es-419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419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419" dirty="0">
                <a:ea typeface="Calibri" panose="020F0502020204030204" pitchFamily="34" charset="0"/>
                <a:cs typeface="Times New Roman" panose="02020603050405020304" pitchFamily="18" charset="0"/>
              </a:rPr>
              <a:t>Las venas colaterales se demoran en acomodar el flujo sanguíneo varias semanas, esto produce estasis, dilatación venosa y extravasación de líquido. </a:t>
            </a:r>
            <a:endParaRPr lang="es-CO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2488737" y="723680"/>
            <a:ext cx="7758248" cy="795130"/>
          </a:xfrm>
          <a:prstGeom prst="roundRect">
            <a:avLst/>
          </a:prstGeom>
          <a:noFill/>
          <a:ln w="28575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6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Doctor web icon therapist avatar Royalty Free Vector Imag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29"/>
          <a:stretch/>
        </p:blipFill>
        <p:spPr bwMode="auto">
          <a:xfrm>
            <a:off x="785613" y="62282"/>
            <a:ext cx="2373350" cy="227039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83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2301" y="349188"/>
            <a:ext cx="10515600" cy="984562"/>
          </a:xfrm>
        </p:spPr>
        <p:txBody>
          <a:bodyPr>
            <a:normAutofit/>
          </a:bodyPr>
          <a:lstStyle/>
          <a:p>
            <a:pPr algn="ctr"/>
            <a:r>
              <a:rPr lang="es-419" sz="4000" dirty="0" smtClean="0">
                <a:solidFill>
                  <a:schemeClr val="tx1"/>
                </a:solidFill>
              </a:rPr>
              <a:t>Etiología</a:t>
            </a:r>
            <a:endParaRPr lang="es-CO" sz="4000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15626" t="29436" r="33925" b="33058"/>
          <a:stretch/>
        </p:blipFill>
        <p:spPr>
          <a:xfrm>
            <a:off x="205811" y="2761861"/>
            <a:ext cx="5645021" cy="2780521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15202" t="29976" r="13609" b="37899"/>
          <a:stretch/>
        </p:blipFill>
        <p:spPr>
          <a:xfrm>
            <a:off x="6235970" y="2761862"/>
            <a:ext cx="5865834" cy="2780521"/>
          </a:xfrm>
          <a:prstGeom prst="rect">
            <a:avLst/>
          </a:prstGeom>
          <a:ln w="28575">
            <a:solidFill>
              <a:schemeClr val="accent5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1670179" y="1790163"/>
            <a:ext cx="2990999" cy="50464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000" b="1" dirty="0" smtClean="0">
                <a:solidFill>
                  <a:schemeClr val="bg1"/>
                </a:solidFill>
              </a:rPr>
              <a:t>Causas malginas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8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7978462" y="1781359"/>
            <a:ext cx="2602223" cy="513445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28575">
            <a:solidFill>
              <a:schemeClr val="accent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419" sz="2000" b="1" dirty="0" smtClean="0">
                <a:solidFill>
                  <a:schemeClr val="bg1"/>
                </a:solidFill>
              </a:rPr>
              <a:t>Causas benignas</a:t>
            </a:r>
            <a:endParaRPr lang="es-CO" sz="2000" b="1" dirty="0">
              <a:solidFill>
                <a:schemeClr val="bg1"/>
              </a:solidFill>
            </a:endParaRPr>
          </a:p>
        </p:txBody>
      </p:sp>
      <p:sp>
        <p:nvSpPr>
          <p:cNvPr id="10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2281492" y="291622"/>
            <a:ext cx="7758248" cy="795130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20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5E7BA372-7064-49E9-8AA6-DC5CD81746F9}"/>
              </a:ext>
            </a:extLst>
          </p:cNvPr>
          <p:cNvSpPr/>
          <p:nvPr/>
        </p:nvSpPr>
        <p:spPr>
          <a:xfrm>
            <a:off x="4285950" y="2343058"/>
            <a:ext cx="7635391" cy="4422870"/>
          </a:xfrm>
          <a:prstGeom prst="rect">
            <a:avLst/>
          </a:prstGeom>
          <a:solidFill>
            <a:srgbClr val="FCBCF4">
              <a:alpha val="52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9FC84815-A281-4CBF-B7DC-586065EED8EF}"/>
              </a:ext>
            </a:extLst>
          </p:cNvPr>
          <p:cNvSpPr/>
          <p:nvPr/>
        </p:nvSpPr>
        <p:spPr>
          <a:xfrm>
            <a:off x="261700" y="2343058"/>
            <a:ext cx="4033209" cy="4422870"/>
          </a:xfrm>
          <a:prstGeom prst="rect">
            <a:avLst/>
          </a:prstGeom>
          <a:solidFill>
            <a:srgbClr val="FCBCF4">
              <a:alpha val="52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xmlns="" id="{2E8536BB-31EE-439D-AED7-6B1DC75717C7}"/>
              </a:ext>
            </a:extLst>
          </p:cNvPr>
          <p:cNvSpPr/>
          <p:nvPr/>
        </p:nvSpPr>
        <p:spPr>
          <a:xfrm>
            <a:off x="4294909" y="1830047"/>
            <a:ext cx="7635391" cy="540058"/>
          </a:xfrm>
          <a:prstGeom prst="roundRect">
            <a:avLst/>
          </a:prstGeom>
          <a:pattFill prst="pct30">
            <a:fgClr>
              <a:srgbClr val="FAC2F2"/>
            </a:fgClr>
            <a:bgClr>
              <a:schemeClr val="accent5">
                <a:lumMod val="20000"/>
                <a:lumOff val="80000"/>
              </a:schemeClr>
            </a:bgClr>
          </a:patt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xmlns="" id="{89100557-8499-4A89-BAF8-74FC57D70113}"/>
              </a:ext>
            </a:extLst>
          </p:cNvPr>
          <p:cNvSpPr/>
          <p:nvPr/>
        </p:nvSpPr>
        <p:spPr>
          <a:xfrm>
            <a:off x="261700" y="1830047"/>
            <a:ext cx="4033209" cy="513011"/>
          </a:xfrm>
          <a:prstGeom prst="roundRect">
            <a:avLst/>
          </a:prstGeom>
          <a:pattFill prst="pct30">
            <a:fgClr>
              <a:srgbClr val="FAC2F2"/>
            </a:fgClr>
            <a:bgClr>
              <a:schemeClr val="accent5">
                <a:lumMod val="20000"/>
                <a:lumOff val="80000"/>
              </a:schemeClr>
            </a:bgClr>
          </a:patt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xmlns="" id="{478A854D-3DD5-41BF-8509-CEFD9724E026}"/>
              </a:ext>
            </a:extLst>
          </p:cNvPr>
          <p:cNvSpPr/>
          <p:nvPr/>
        </p:nvSpPr>
        <p:spPr>
          <a:xfrm>
            <a:off x="263236" y="1275260"/>
            <a:ext cx="11667064" cy="540058"/>
          </a:xfrm>
          <a:prstGeom prst="roundRect">
            <a:avLst/>
          </a:prstGeom>
          <a:solidFill>
            <a:srgbClr val="E785FB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B761AA07-0E26-4F27-AD29-6751249EA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64925">
            <a:off x="940577" y="3494394"/>
            <a:ext cx="2369239" cy="1423821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8BB88E-EAF3-4728-9D0D-6D321744B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5451" y="255317"/>
            <a:ext cx="3954570" cy="562636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000" dirty="0">
                <a:solidFill>
                  <a:schemeClr val="tx1"/>
                </a:solidFill>
              </a:rPr>
              <a:t>CUADRO CLÍNICO</a:t>
            </a:r>
            <a:endParaRPr lang="es-CO" sz="4000" dirty="0">
              <a:solidFill>
                <a:schemeClr val="tx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EADCEB2-893D-423E-ADA2-5E6CE07D5703}"/>
              </a:ext>
            </a:extLst>
          </p:cNvPr>
          <p:cNvSpPr txBox="1"/>
          <p:nvPr/>
        </p:nvSpPr>
        <p:spPr>
          <a:xfrm>
            <a:off x="2993648" y="1395052"/>
            <a:ext cx="4956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Intensidad de signos y síntomas</a:t>
            </a:r>
            <a:endParaRPr lang="es-CO" b="1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CD895B90-CBED-4BA7-A2CE-637F1BFC2F44}"/>
              </a:ext>
            </a:extLst>
          </p:cNvPr>
          <p:cNvSpPr txBox="1"/>
          <p:nvPr/>
        </p:nvSpPr>
        <p:spPr>
          <a:xfrm>
            <a:off x="500685" y="1943455"/>
            <a:ext cx="3314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b="1" dirty="0">
                <a:cs typeface="Times New Roman" panose="02020603050405020304" pitchFamily="18" charset="0"/>
              </a:rPr>
              <a:t>Velocidad de la obstrucción</a:t>
            </a:r>
            <a:endParaRPr lang="es-CO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4D09BC0-66F8-497E-8B76-F5A6B8F9B0A6}"/>
              </a:ext>
            </a:extLst>
          </p:cNvPr>
          <p:cNvSpPr txBox="1"/>
          <p:nvPr/>
        </p:nvSpPr>
        <p:spPr>
          <a:xfrm>
            <a:off x="7477560" y="1929385"/>
            <a:ext cx="1325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Localización</a:t>
            </a:r>
            <a:endParaRPr lang="es-CO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228BFF08-B2CF-4003-A93D-7B0716B63E5A}"/>
              </a:ext>
            </a:extLst>
          </p:cNvPr>
          <p:cNvSpPr txBox="1"/>
          <p:nvPr/>
        </p:nvSpPr>
        <p:spPr>
          <a:xfrm>
            <a:off x="1103086" y="3711729"/>
            <a:ext cx="172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velocidad</a:t>
            </a:r>
            <a:endParaRPr lang="es-CO" sz="28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95C39B75-8AAA-40F5-BDE9-BB8B79CABC24}"/>
              </a:ext>
            </a:extLst>
          </p:cNvPr>
          <p:cNvSpPr txBox="1"/>
          <p:nvPr/>
        </p:nvSpPr>
        <p:spPr>
          <a:xfrm>
            <a:off x="1461580" y="4755739"/>
            <a:ext cx="1727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800" dirty="0"/>
              <a:t>intensidad</a:t>
            </a:r>
            <a:endParaRPr lang="es-CO" sz="2800" dirty="0"/>
          </a:p>
        </p:txBody>
      </p:sp>
      <p:pic>
        <p:nvPicPr>
          <p:cNvPr id="1026" name="Picture 2" descr="El síndrome de la vena cava superior (AMF 2013) A partir de un síntoma">
            <a:extLst>
              <a:ext uri="{FF2B5EF4-FFF2-40B4-BE49-F238E27FC236}">
                <a16:creationId xmlns:a16="http://schemas.microsoft.com/office/drawing/2014/main" xmlns="" id="{1B5455DD-6F88-4845-B146-EB71665412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3" t="7558" b="5503"/>
          <a:stretch/>
        </p:blipFill>
        <p:spPr bwMode="auto">
          <a:xfrm>
            <a:off x="4450969" y="2426903"/>
            <a:ext cx="5136376" cy="433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xmlns="" id="{71EC8D32-3F96-47B3-A2E3-1CB6F46DC46D}"/>
              </a:ext>
            </a:extLst>
          </p:cNvPr>
          <p:cNvCxnSpPr>
            <a:cxnSpLocks/>
          </p:cNvCxnSpPr>
          <p:nvPr/>
        </p:nvCxnSpPr>
        <p:spPr>
          <a:xfrm flipV="1">
            <a:off x="8818794" y="3701359"/>
            <a:ext cx="1325217" cy="14725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xmlns="" id="{650F6280-29D8-4603-89CA-67C8C5066B2E}"/>
              </a:ext>
            </a:extLst>
          </p:cNvPr>
          <p:cNvCxnSpPr>
            <a:cxnSpLocks/>
          </p:cNvCxnSpPr>
          <p:nvPr/>
        </p:nvCxnSpPr>
        <p:spPr>
          <a:xfrm flipV="1">
            <a:off x="9170504" y="5407496"/>
            <a:ext cx="1431235" cy="8475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adroTexto 23">
            <a:extLst>
              <a:ext uri="{FF2B5EF4-FFF2-40B4-BE49-F238E27FC236}">
                <a16:creationId xmlns:a16="http://schemas.microsoft.com/office/drawing/2014/main" xmlns="" id="{3D617EFA-C0BA-4D76-8F9B-E51F5DD92A52}"/>
              </a:ext>
            </a:extLst>
          </p:cNvPr>
          <p:cNvSpPr txBox="1"/>
          <p:nvPr/>
        </p:nvSpPr>
        <p:spPr>
          <a:xfrm>
            <a:off x="10066556" y="3483067"/>
            <a:ext cx="143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intensos</a:t>
            </a:r>
            <a:endParaRPr lang="es-CO" b="1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3AA7F407-6A02-4456-8D40-542C18BF13E7}"/>
              </a:ext>
            </a:extLst>
          </p:cNvPr>
          <p:cNvSpPr txBox="1"/>
          <p:nvPr/>
        </p:nvSpPr>
        <p:spPr>
          <a:xfrm>
            <a:off x="10499065" y="5386649"/>
            <a:ext cx="1431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intensos</a:t>
            </a:r>
            <a:endParaRPr lang="es-CO" b="1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xmlns="" id="{00146EF6-F626-4D5B-A329-0DBB3B3E5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6276" y="4940405"/>
            <a:ext cx="467091" cy="46709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xmlns="" id="{6E4A79CA-E8E3-4959-9639-972B7BF22D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50953" y="3033850"/>
            <a:ext cx="430184" cy="430184"/>
          </a:xfrm>
          <a:prstGeom prst="rect">
            <a:avLst/>
          </a:prstGeom>
        </p:spPr>
      </p:pic>
      <p:sp>
        <p:nvSpPr>
          <p:cNvPr id="1024" name="Rectángulo: esquinas redondeadas 1023">
            <a:extLst>
              <a:ext uri="{FF2B5EF4-FFF2-40B4-BE49-F238E27FC236}">
                <a16:creationId xmlns:a16="http://schemas.microsoft.com/office/drawing/2014/main" xmlns="" id="{8638D171-D745-4211-A148-5CD14087E324}"/>
              </a:ext>
            </a:extLst>
          </p:cNvPr>
          <p:cNvSpPr/>
          <p:nvPr/>
        </p:nvSpPr>
        <p:spPr>
          <a:xfrm>
            <a:off x="3634429" y="139070"/>
            <a:ext cx="4505740" cy="795130"/>
          </a:xfrm>
          <a:prstGeom prst="roundRect">
            <a:avLst/>
          </a:prstGeom>
          <a:noFill/>
          <a:ln w="28575">
            <a:solidFill>
              <a:srgbClr val="E785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xmlns="" id="{0BD72052-8CE1-4323-BC98-C19F885E27EE}"/>
              </a:ext>
            </a:extLst>
          </p:cNvPr>
          <p:cNvSpPr/>
          <p:nvPr/>
        </p:nvSpPr>
        <p:spPr>
          <a:xfrm>
            <a:off x="10305143" y="2931886"/>
            <a:ext cx="936050" cy="9933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xmlns="" id="{7BEE297E-D5C7-4DAC-8295-CA3EE29E3611}"/>
              </a:ext>
            </a:extLst>
          </p:cNvPr>
          <p:cNvSpPr/>
          <p:nvPr/>
        </p:nvSpPr>
        <p:spPr>
          <a:xfrm>
            <a:off x="10730420" y="4889991"/>
            <a:ext cx="936050" cy="9933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3074" name="Picture 2" descr="Ilustración de Informe De La Clínica Médica Icono Moderno Piso Azul Con  Sombra y más Vectores Libres de Derechos de A cuadros - iStock">
            <a:extLst>
              <a:ext uri="{FF2B5EF4-FFF2-40B4-BE49-F238E27FC236}">
                <a16:creationId xmlns:a16="http://schemas.microsoft.com/office/drawing/2014/main" xmlns="" id="{5FE19B43-F3BF-459C-9B88-0A5A37AFA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8618" r="6385" b="7106"/>
          <a:stretch/>
        </p:blipFill>
        <p:spPr bwMode="auto">
          <a:xfrm>
            <a:off x="287474" y="20726"/>
            <a:ext cx="1216445" cy="122767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6044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SVCS y CM">
            <a:extLst>
              <a:ext uri="{FF2B5EF4-FFF2-40B4-BE49-F238E27FC236}">
                <a16:creationId xmlns:a16="http://schemas.microsoft.com/office/drawing/2014/main" xmlns="" id="{24F3712D-B646-49A8-9455-1D00709189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3104" y="3613977"/>
            <a:ext cx="5212896" cy="312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1682A5-3C32-4EA7-8C10-C62186BC9C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22" y="293066"/>
            <a:ext cx="10515600" cy="493116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SINTOMAS Y SIGNOS ASOCIADOS A SVCS</a:t>
            </a:r>
            <a:endParaRPr lang="es-CO" dirty="0">
              <a:solidFill>
                <a:schemeClr val="tx1"/>
              </a:solidFill>
            </a:endParaRPr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71B2EC79-7A6B-4CDA-951A-1D7AC0D7E01E}"/>
              </a:ext>
            </a:extLst>
          </p:cNvPr>
          <p:cNvSpPr/>
          <p:nvPr/>
        </p:nvSpPr>
        <p:spPr>
          <a:xfrm>
            <a:off x="2423273" y="181767"/>
            <a:ext cx="6807200" cy="711200"/>
          </a:xfrm>
          <a:prstGeom prst="roundRect">
            <a:avLst/>
          </a:prstGeom>
          <a:noFill/>
          <a:ln w="38100">
            <a:solidFill>
              <a:srgbClr val="E785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xmlns="" id="{D76164E4-A569-4A77-8F9D-FD2F2EE6A2D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2" t="20582" r="22354" b="10359"/>
          <a:stretch/>
        </p:blipFill>
        <p:spPr bwMode="auto">
          <a:xfrm>
            <a:off x="1199023" y="1132684"/>
            <a:ext cx="4351674" cy="5609030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Picture 2" descr="TRIADA del síndrome de vena cava... - Medicina Apasionante | Facebook">
            <a:extLst>
              <a:ext uri="{FF2B5EF4-FFF2-40B4-BE49-F238E27FC236}">
                <a16:creationId xmlns:a16="http://schemas.microsoft.com/office/drawing/2014/main" xmlns="" id="{91ACD91C-2F75-4BFE-A23F-D71FE2378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110" y="1094541"/>
            <a:ext cx="2452914" cy="244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🚨Síndrome de la vena cava superior.🚨... - Dr.FJ - Medicina | Facebook">
            <a:extLst>
              <a:ext uri="{FF2B5EF4-FFF2-40B4-BE49-F238E27FC236}">
                <a16:creationId xmlns:a16="http://schemas.microsoft.com/office/drawing/2014/main" xmlns="" id="{EB3FA369-7623-41EE-8CA5-87C492D58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2743" y="1073758"/>
            <a:ext cx="2670629" cy="245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xmlns="" id="{F0773B65-7B7D-4B58-894C-33162B37E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08" y="1456124"/>
            <a:ext cx="10404664" cy="4606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Ilustración de Informe De La Clínica Médica Icono Moderno Piso Azul Con  Sombra y más Vectores Libres de Derechos de A cuadros - iStock">
            <a:extLst>
              <a:ext uri="{FF2B5EF4-FFF2-40B4-BE49-F238E27FC236}">
                <a16:creationId xmlns:a16="http://schemas.microsoft.com/office/drawing/2014/main" xmlns="" id="{8D1DC128-CC37-45D1-BD36-3E32C54F56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8618" r="6385" b="7106"/>
          <a:stretch/>
        </p:blipFill>
        <p:spPr bwMode="auto">
          <a:xfrm>
            <a:off x="149063" y="47659"/>
            <a:ext cx="1216445" cy="122767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371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A94818-C139-42C6-929C-BE311F232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696" y="463134"/>
            <a:ext cx="10285982" cy="534379"/>
          </a:xfrm>
        </p:spPr>
        <p:txBody>
          <a:bodyPr/>
          <a:lstStyle/>
          <a:p>
            <a:pPr algn="ctr"/>
            <a:r>
              <a:rPr lang="es-MX" dirty="0">
                <a:solidFill>
                  <a:schemeClr val="tx1"/>
                </a:solidFill>
              </a:rPr>
              <a:t>CLASIFICACION DE LA SEVERIDAD</a:t>
            </a:r>
            <a:endParaRPr lang="es-CO" dirty="0">
              <a:solidFill>
                <a:schemeClr val="tx1"/>
              </a:solidFill>
            </a:endParaRPr>
          </a:p>
        </p:txBody>
      </p:sp>
      <p:pic>
        <p:nvPicPr>
          <p:cNvPr id="2050" name="Picture 2" descr="El síndrome de la vena cava superior (AMF 2013) A partir de un síntoma">
            <a:extLst>
              <a:ext uri="{FF2B5EF4-FFF2-40B4-BE49-F238E27FC236}">
                <a16:creationId xmlns:a16="http://schemas.microsoft.com/office/drawing/2014/main" xmlns="" id="{565E393A-FBD2-464E-9F56-8671AE0588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17362" r="2042" b="6447"/>
          <a:stretch/>
        </p:blipFill>
        <p:spPr bwMode="auto">
          <a:xfrm>
            <a:off x="901521" y="1666689"/>
            <a:ext cx="10328856" cy="3528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28575">
            <a:solidFill>
              <a:schemeClr val="accent2">
                <a:lumMod val="75000"/>
              </a:schemeClr>
            </a:solidFill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xmlns="" id="{45252183-B847-4A14-AA12-0F3D3BA71E4A}"/>
              </a:ext>
            </a:extLst>
          </p:cNvPr>
          <p:cNvSpPr/>
          <p:nvPr/>
        </p:nvSpPr>
        <p:spPr>
          <a:xfrm>
            <a:off x="2662349" y="463134"/>
            <a:ext cx="6807200" cy="431842"/>
          </a:xfrm>
          <a:prstGeom prst="roundRect">
            <a:avLst/>
          </a:prstGeom>
          <a:noFill/>
          <a:ln w="38100">
            <a:solidFill>
              <a:srgbClr val="E785F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531F2031-FF29-4AFF-A2CA-8B1EEF900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170453" y="4554208"/>
            <a:ext cx="1785716" cy="1566839"/>
          </a:xfrm>
          <a:prstGeom prst="rect">
            <a:avLst/>
          </a:prstGeom>
        </p:spPr>
      </p:pic>
      <p:pic>
        <p:nvPicPr>
          <p:cNvPr id="7" name="Picture 2" descr="Ilustración de Informe De La Clínica Médica Icono Moderno Piso Azul Con  Sombra y más Vectores Libres de Derechos de A cuadros - iStock">
            <a:extLst>
              <a:ext uri="{FF2B5EF4-FFF2-40B4-BE49-F238E27FC236}">
                <a16:creationId xmlns:a16="http://schemas.microsoft.com/office/drawing/2014/main" xmlns="" id="{2DA384AB-6BB1-4359-91BB-017CA861C5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9" t="8618" r="6385" b="7106"/>
          <a:stretch/>
        </p:blipFill>
        <p:spPr bwMode="auto">
          <a:xfrm>
            <a:off x="287474" y="20726"/>
            <a:ext cx="1216445" cy="122767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2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5019" y="-37157"/>
            <a:ext cx="10515600" cy="984562"/>
          </a:xfrm>
        </p:spPr>
        <p:txBody>
          <a:bodyPr>
            <a:normAutofit/>
          </a:bodyPr>
          <a:lstStyle/>
          <a:p>
            <a:pPr algn="ctr"/>
            <a:r>
              <a:rPr lang="es-CO" sz="600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trawberry Blossom" pitchFamily="50" charset="0"/>
              </a:rPr>
              <a:t>DIAGNOSTICO</a:t>
            </a:r>
            <a:endParaRPr lang="es-CO" sz="60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Strawberry Blossom" pitchFamily="50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561883" y="947405"/>
            <a:ext cx="351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Strawberry Blossom" pitchFamily="50" charset="0"/>
              </a:rPr>
              <a:t>RADIOGRAFÍA DE TÓRAX </a:t>
            </a:r>
            <a:endParaRPr lang="es-CO" sz="3200" dirty="0">
              <a:latin typeface="Strawberry Blossom" pitchFamily="50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226116" y="947405"/>
            <a:ext cx="351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Strawberry Blossom" pitchFamily="50" charset="0"/>
              </a:rPr>
              <a:t>TOMOGRAFÍA COMPUTARIZADA </a:t>
            </a:r>
            <a:endParaRPr lang="es-CO" sz="3200" dirty="0">
              <a:latin typeface="Strawberry Blossom" pitchFamily="50" charset="0"/>
            </a:endParaRPr>
          </a:p>
        </p:txBody>
      </p:sp>
      <p:pic>
        <p:nvPicPr>
          <p:cNvPr id="6" name="Imagen 5"/>
          <p:cNvPicPr/>
          <p:nvPr/>
        </p:nvPicPr>
        <p:blipFill rotWithShape="1">
          <a:blip r:embed="rId2"/>
          <a:srcRect l="18499" t="19428" r="45689" b="5732"/>
          <a:stretch/>
        </p:blipFill>
        <p:spPr bwMode="auto">
          <a:xfrm>
            <a:off x="1842067" y="1558660"/>
            <a:ext cx="2729933" cy="2934350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1948249" y="4931035"/>
            <a:ext cx="27432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accent5">
                    <a:lumMod val="75000"/>
                  </a:schemeClr>
                </a:solidFill>
                <a:latin typeface="Agency FB" panose="020B0503020202020204" pitchFamily="34" charset="0"/>
              </a:rPr>
              <a:t>SIGNOS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 smtClean="0">
                <a:latin typeface="Agency FB" panose="020B0503020202020204" pitchFamily="34" charset="0"/>
              </a:rPr>
              <a:t>ensanchamiento mediastinico</a:t>
            </a:r>
            <a:endParaRPr lang="es-CO" sz="1600" dirty="0">
              <a:latin typeface="Agency FB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gency FB" panose="020B0503020202020204" pitchFamily="34" charset="0"/>
              </a:rPr>
              <a:t>Derrame </a:t>
            </a:r>
            <a:r>
              <a:rPr lang="es-CO" sz="1600" dirty="0" smtClean="0">
                <a:latin typeface="Agency FB" panose="020B0503020202020204" pitchFamily="34" charset="0"/>
              </a:rPr>
              <a:t>pleural</a:t>
            </a:r>
            <a:endParaRPr lang="es-CO" sz="1600" dirty="0">
              <a:latin typeface="Agency FB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gency FB" panose="020B0503020202020204" pitchFamily="34" charset="0"/>
              </a:rPr>
              <a:t>Signo del pezón </a:t>
            </a:r>
            <a:r>
              <a:rPr lang="es-CO" sz="1600" dirty="0" smtClean="0">
                <a:latin typeface="Agency FB" panose="020B0503020202020204" pitchFamily="34" charset="0"/>
              </a:rPr>
              <a:t>aórtico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 smtClean="0">
                <a:latin typeface="Agency FB" panose="020B0503020202020204" pitchFamily="34" charset="0"/>
              </a:rPr>
              <a:t>Otro: </a:t>
            </a:r>
            <a:r>
              <a:rPr lang="es-CO" sz="1600" dirty="0">
                <a:latin typeface="Agency FB" panose="020B0503020202020204" pitchFamily="34" charset="0"/>
              </a:rPr>
              <a:t>adenopatías </a:t>
            </a:r>
            <a:r>
              <a:rPr lang="es-CO" sz="1600" dirty="0" smtClean="0">
                <a:latin typeface="Agency FB" panose="020B0503020202020204" pitchFamily="34" charset="0"/>
              </a:rPr>
              <a:t>hiliares, </a:t>
            </a:r>
            <a:r>
              <a:rPr lang="es-CO" sz="1600" dirty="0">
                <a:latin typeface="Agency FB" panose="020B0503020202020204" pitchFamily="34" charset="0"/>
              </a:rPr>
              <a:t>masas </a:t>
            </a:r>
            <a:r>
              <a:rPr lang="es-CO" sz="1600" dirty="0" smtClean="0">
                <a:latin typeface="Agency FB" panose="020B0503020202020204" pitchFamily="34" charset="0"/>
              </a:rPr>
              <a:t>…</a:t>
            </a:r>
            <a:endParaRPr lang="es-CO" sz="1600" dirty="0">
              <a:latin typeface="Agency FB" panose="020B0503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240881" y="4931036"/>
            <a:ext cx="27432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chemeClr val="accent1">
                    <a:lumMod val="75000"/>
                  </a:schemeClr>
                </a:solidFill>
                <a:latin typeface="Agency FB" panose="020B0503020202020204" pitchFamily="34" charset="0"/>
              </a:rPr>
              <a:t>SIGNOS DIRECTOS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 smtClean="0">
                <a:latin typeface="Agency FB" panose="020B0503020202020204" pitchFamily="34" charset="0"/>
              </a:rPr>
              <a:t>La </a:t>
            </a:r>
            <a:r>
              <a:rPr lang="es-CO" sz="1600" dirty="0">
                <a:latin typeface="Agency FB" panose="020B0503020202020204" pitchFamily="34" charset="0"/>
              </a:rPr>
              <a:t>ausencia de opacificación de las venas centrales </a:t>
            </a:r>
            <a:endParaRPr lang="es-CO" sz="1600" dirty="0" smtClean="0">
              <a:latin typeface="Agency FB" panose="020B05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gency FB" panose="020B0503020202020204" pitchFamily="34" charset="0"/>
              </a:rPr>
              <a:t>El aumento de su </a:t>
            </a:r>
            <a:r>
              <a:rPr lang="es-CO" sz="1600" dirty="0" smtClean="0">
                <a:latin typeface="Agency FB" panose="020B0503020202020204" pitchFamily="34" charset="0"/>
              </a:rPr>
              <a:t>calibre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gency FB" panose="020B0503020202020204" pitchFamily="34" charset="0"/>
              </a:rPr>
              <a:t>La estenosis de la luz del vaso secundaria a </a:t>
            </a:r>
            <a:r>
              <a:rPr lang="es-CO" sz="1600" dirty="0" smtClean="0">
                <a:latin typeface="Agency FB" panose="020B0503020202020204" pitchFamily="34" charset="0"/>
              </a:rPr>
              <a:t>fibrosis</a:t>
            </a:r>
            <a:endParaRPr lang="es-CO" sz="1600" dirty="0">
              <a:latin typeface="Agency FB" panose="020B0503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9350500" y="4931036"/>
            <a:ext cx="22920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00B0F0"/>
                </a:solidFill>
                <a:latin typeface="Agency FB" panose="020B0503020202020204" pitchFamily="34" charset="0"/>
              </a:rPr>
              <a:t>SIGNOS INDIRECTOS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 smtClean="0">
                <a:latin typeface="Agency FB" panose="020B0503020202020204" pitchFamily="34" charset="0"/>
              </a:rPr>
              <a:t>La </a:t>
            </a:r>
            <a:r>
              <a:rPr lang="es-CO" sz="1600" dirty="0">
                <a:latin typeface="Agency FB" panose="020B0503020202020204" pitchFamily="34" charset="0"/>
              </a:rPr>
              <a:t>opacificación de los plexos venosos colaterales, aumentados de calibre y con un trayecto tortuoso</a:t>
            </a:r>
            <a:r>
              <a:rPr lang="es-CO" sz="1600" dirty="0" smtClean="0">
                <a:latin typeface="Agency FB" panose="020B0503020202020204" pitchFamily="34" charset="0"/>
              </a:rPr>
              <a:t>…</a:t>
            </a:r>
            <a:endParaRPr lang="es-CO" sz="1600" dirty="0">
              <a:latin typeface="Agency FB" panose="020B0503020202020204" pitchFamily="34" charset="0"/>
            </a:endParaRPr>
          </a:p>
        </p:txBody>
      </p:sp>
      <p:pic>
        <p:nvPicPr>
          <p:cNvPr id="10" name="Imagen 9"/>
          <p:cNvPicPr/>
          <p:nvPr/>
        </p:nvPicPr>
        <p:blipFill rotWithShape="1">
          <a:blip r:embed="rId2"/>
          <a:srcRect l="56266" t="19658" r="7516" b="7539"/>
          <a:stretch/>
        </p:blipFill>
        <p:spPr bwMode="auto">
          <a:xfrm>
            <a:off x="7377978" y="1499690"/>
            <a:ext cx="3212210" cy="3281148"/>
          </a:xfrm>
          <a:prstGeom prst="rect">
            <a:avLst/>
          </a:prstGeom>
          <a:ln w="38100" cap="sq">
            <a:solidFill>
              <a:srgbClr val="92D05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64658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664915" y="311624"/>
            <a:ext cx="351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Strawberry Blossom" pitchFamily="50" charset="0"/>
              </a:rPr>
              <a:t>VENOGRAFIA </a:t>
            </a:r>
            <a:endParaRPr lang="es-CO" sz="3200" dirty="0">
              <a:latin typeface="Strawberry Blossom" pitchFamily="50" charset="0"/>
            </a:endParaRPr>
          </a:p>
        </p:txBody>
      </p:sp>
      <p:pic>
        <p:nvPicPr>
          <p:cNvPr id="5" name="Imagen 4" descr="Un archivo externo que contiene una imagen, ilustración, etc. El nombre del objeto es 10-1055-s-0037-1608863-i001044-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16" y="940733"/>
            <a:ext cx="5612130" cy="2749550"/>
          </a:xfrm>
          <a:prstGeom prst="roundRect">
            <a:avLst>
              <a:gd name="adj" fmla="val 16667"/>
            </a:avLst>
          </a:prstGeom>
          <a:ln w="57150">
            <a:solidFill>
              <a:srgbClr val="92D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Rectángulo 5"/>
          <p:cNvSpPr/>
          <p:nvPr/>
        </p:nvSpPr>
        <p:spPr>
          <a:xfrm>
            <a:off x="725454" y="4027992"/>
            <a:ext cx="5394854" cy="2302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</a:pPr>
            <a:r>
              <a:rPr lang="es-CO" sz="1600" b="1" dirty="0" smtClean="0">
                <a:solidFill>
                  <a:srgbClr val="0070C0"/>
                </a:solidFill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INDICACIONES</a:t>
            </a: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Alta 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sospecha clínica con TC normal.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Presencia de colaterales en TC sin identificar causa subyacente. 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Descartar trombosis </a:t>
            </a:r>
            <a:r>
              <a:rPr lang="es-CO" sz="1600" dirty="0" err="1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paraneoplásica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si no hay mejoría con tratamiento de causa </a:t>
            </a: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subyacente</a:t>
            </a:r>
            <a:endParaRPr lang="es-CO" sz="1600" dirty="0">
              <a:latin typeface="Agency FB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Utilidad práctica para valorar la colocación de </a:t>
            </a:r>
            <a:r>
              <a:rPr lang="es-CO" sz="1600" dirty="0" err="1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endoprotesis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s-CO" sz="1600" dirty="0" smtClean="0">
              <a:latin typeface="Agency FB" panose="020B05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s-CO" sz="1600" dirty="0" smtClean="0">
                <a:solidFill>
                  <a:srgbClr val="000000"/>
                </a:solidFill>
                <a:latin typeface="Agency FB" panose="020B0503020202020204" pitchFamily="34" charset="0"/>
                <a:ea typeface="Calibri" panose="020F0502020204030204" pitchFamily="34" charset="0"/>
              </a:rPr>
              <a:t>Igualmente </a:t>
            </a:r>
            <a:r>
              <a:rPr lang="es-CO" sz="1600" dirty="0">
                <a:solidFill>
                  <a:srgbClr val="000000"/>
                </a:solidFill>
                <a:latin typeface="Agency FB" panose="020B0503020202020204" pitchFamily="34" charset="0"/>
                <a:ea typeface="Calibri" panose="020F0502020204030204" pitchFamily="34" charset="0"/>
              </a:rPr>
              <a:t>esta debe utilizarse concomitantemente con la intervención endovascular en pacientes con una presentación grave de síndrome de </a:t>
            </a:r>
            <a:r>
              <a:rPr lang="es-CO" sz="1600" dirty="0" err="1" smtClean="0">
                <a:solidFill>
                  <a:srgbClr val="000000"/>
                </a:solidFill>
                <a:latin typeface="Agency FB" panose="020B0503020202020204" pitchFamily="34" charset="0"/>
                <a:ea typeface="Calibri" panose="020F0502020204030204" pitchFamily="34" charset="0"/>
              </a:rPr>
              <a:t>VCS</a:t>
            </a:r>
            <a:endParaRPr lang="es-CO" sz="1600" dirty="0">
              <a:latin typeface="Agency FB" panose="020B0503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7213563" y="349130"/>
            <a:ext cx="351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Strawberry Blossom" pitchFamily="50" charset="0"/>
              </a:rPr>
              <a:t>ECOGRAFÍA DOPPLER </a:t>
            </a:r>
            <a:endParaRPr lang="es-CO" sz="3200" dirty="0">
              <a:latin typeface="Strawberry Blossom" pitchFamily="50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6795696" y="872350"/>
            <a:ext cx="4351665" cy="2092881"/>
          </a:xfrm>
          <a:prstGeom prst="rect">
            <a:avLst/>
          </a:prstGeom>
          <a:ln w="28575">
            <a:solidFill>
              <a:srgbClr val="00B050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s-CO" sz="1600" b="1" dirty="0">
                <a:latin typeface="Agency FB" panose="020B0503020202020204" pitchFamily="34" charset="0"/>
                <a:ea typeface="Calibri" panose="020F0502020204030204" pitchFamily="34" charset="0"/>
              </a:rPr>
              <a:t>signos  </a:t>
            </a:r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indirectos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el 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flujo venoso </a:t>
            </a: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colateral</a:t>
            </a:r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amortiguación y pérdida de </a:t>
            </a:r>
            <a:r>
              <a:rPr lang="es-CO" sz="1600" dirty="0" err="1">
                <a:latin typeface="Agency FB" panose="020B0503020202020204" pitchFamily="34" charset="0"/>
                <a:ea typeface="Calibri" panose="020F0502020204030204" pitchFamily="34" charset="0"/>
              </a:rPr>
              <a:t>pulsatilidad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 de  la onda venosa  en las venas subclavia y </a:t>
            </a: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braquiocefálica</a:t>
            </a:r>
          </a:p>
          <a:p>
            <a:pPr marL="285750" indent="-285750">
              <a:buFontTx/>
              <a:buChar char="-"/>
            </a:pPr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variación 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respiratoria mínima, cuando la </a:t>
            </a:r>
            <a:r>
              <a:rPr lang="es-CO" sz="1600" dirty="0" err="1">
                <a:latin typeface="Agency FB" panose="020B0503020202020204" pitchFamily="34" charset="0"/>
                <a:ea typeface="Calibri" panose="020F0502020204030204" pitchFamily="34" charset="0"/>
              </a:rPr>
              <a:t>VCS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 está obstruida </a:t>
            </a:r>
            <a:endParaRPr lang="es-CO" sz="1600" dirty="0" smtClean="0">
              <a:latin typeface="Agency FB" panose="020B0503020202020204" pitchFamily="34" charset="0"/>
              <a:ea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endParaRPr lang="es-CO" sz="1600" dirty="0">
              <a:latin typeface="Agency FB" panose="020B0503020202020204" pitchFamily="34" charset="0"/>
              <a:ea typeface="Calibri" panose="020F0502020204030204" pitchFamily="34" charset="0"/>
            </a:endParaRPr>
          </a:p>
          <a:p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 </a:t>
            </a:r>
            <a:r>
              <a:rPr lang="es-CO" sz="1600" b="1" dirty="0">
                <a:latin typeface="Agency FB" panose="020B0503020202020204" pitchFamily="34" charset="0"/>
                <a:ea typeface="Calibri" panose="020F0502020204030204" pitchFamily="34" charset="0"/>
              </a:rPr>
              <a:t>signos </a:t>
            </a:r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directos</a:t>
            </a:r>
          </a:p>
          <a:p>
            <a:r>
              <a:rPr lang="es-CO" sz="1600" dirty="0" smtClean="0">
                <a:latin typeface="Agency FB" panose="020B0503020202020204" pitchFamily="34" charset="0"/>
                <a:ea typeface="Calibri" panose="020F0502020204030204" pitchFamily="34" charset="0"/>
              </a:rPr>
              <a:t>-  </a:t>
            </a:r>
            <a:r>
              <a:rPr lang="es-CO" sz="1600" dirty="0">
                <a:latin typeface="Agency FB" panose="020B0503020202020204" pitchFamily="34" charset="0"/>
                <a:ea typeface="Calibri" panose="020F0502020204030204" pitchFamily="34" charset="0"/>
              </a:rPr>
              <a:t>presencia de un trombo a nivel de la vena subclavia </a:t>
            </a:r>
            <a:endParaRPr lang="es-CO" sz="1600" dirty="0">
              <a:latin typeface="Agency FB" panose="020B0503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314447" y="3566704"/>
            <a:ext cx="35159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dirty="0" smtClean="0">
                <a:latin typeface="Strawberry Blossom" pitchFamily="50" charset="0"/>
              </a:rPr>
              <a:t>RESONANCIA MAGNÉTICA</a:t>
            </a:r>
            <a:endParaRPr lang="es-CO" sz="3200" dirty="0">
              <a:latin typeface="Strawberry Blossom" pitchFamily="50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896579" y="4132892"/>
            <a:ext cx="4351665" cy="1323439"/>
          </a:xfrm>
          <a:prstGeom prst="rect">
            <a:avLst/>
          </a:prstGeom>
          <a:ln w="28575">
            <a:solidFill>
              <a:srgbClr val="00B050"/>
            </a:solidFill>
            <a:prstDash val="dashDot"/>
          </a:ln>
        </p:spPr>
        <p:txBody>
          <a:bodyPr wrap="square">
            <a:spAutoFit/>
          </a:bodyPr>
          <a:lstStyle/>
          <a:p>
            <a:r>
              <a:rPr lang="es-CO" sz="1600" b="1" dirty="0" smtClean="0">
                <a:latin typeface="Agency FB" panose="020B0503020202020204" pitchFamily="34" charset="0"/>
                <a:ea typeface="Calibri" panose="020F0502020204030204" pitchFamily="34" charset="0"/>
              </a:rPr>
              <a:t>Indicaciones: </a:t>
            </a:r>
          </a:p>
          <a:p>
            <a:r>
              <a:rPr lang="es-CO" sz="1600" dirty="0" smtClean="0">
                <a:latin typeface="Agency FB" panose="020B0503020202020204" pitchFamily="34" charset="0"/>
              </a:rPr>
              <a:t> - pacientes </a:t>
            </a:r>
            <a:r>
              <a:rPr lang="es-CO" sz="1600" dirty="0">
                <a:latin typeface="Agency FB" panose="020B0503020202020204" pitchFamily="34" charset="0"/>
              </a:rPr>
              <a:t>alérgicos al medio de </a:t>
            </a:r>
            <a:r>
              <a:rPr lang="es-CO" sz="1600" dirty="0" smtClean="0">
                <a:latin typeface="Agency FB" panose="020B0503020202020204" pitchFamily="34" charset="0"/>
              </a:rPr>
              <a:t>contraste</a:t>
            </a:r>
          </a:p>
          <a:p>
            <a:r>
              <a:rPr lang="es-CO" sz="1600" dirty="0" smtClean="0">
                <a:latin typeface="Agency FB" panose="020B0503020202020204" pitchFamily="34" charset="0"/>
              </a:rPr>
              <a:t> - enfermedad </a:t>
            </a:r>
            <a:r>
              <a:rPr lang="es-CO" sz="1600" dirty="0">
                <a:latin typeface="Agency FB" panose="020B0503020202020204" pitchFamily="34" charset="0"/>
              </a:rPr>
              <a:t>renal </a:t>
            </a:r>
            <a:endParaRPr lang="es-CO" sz="1600" dirty="0" smtClean="0">
              <a:latin typeface="Agency FB" panose="020B0503020202020204" pitchFamily="34" charset="0"/>
            </a:endParaRPr>
          </a:p>
          <a:p>
            <a:r>
              <a:rPr lang="es-CO" sz="1600" dirty="0" smtClean="0">
                <a:latin typeface="Agency FB" panose="020B0503020202020204" pitchFamily="34" charset="0"/>
              </a:rPr>
              <a:t> - quienes </a:t>
            </a:r>
            <a:r>
              <a:rPr lang="es-CO" sz="1600" dirty="0">
                <a:latin typeface="Agency FB" panose="020B0503020202020204" pitchFamily="34" charset="0"/>
              </a:rPr>
              <a:t>tengan restricción a la exposición de  radiación ionizante</a:t>
            </a:r>
          </a:p>
        </p:txBody>
      </p:sp>
      <p:pic>
        <p:nvPicPr>
          <p:cNvPr id="3074" name="Picture 2" descr="Concepto de medicina imagen de resonancia magnética y diagnóstico máquina  de escáner acostado paciente en el hospital | Vector Premiu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313"/>
          <a:stretch/>
        </p:blipFill>
        <p:spPr bwMode="auto">
          <a:xfrm>
            <a:off x="10329932" y="5237556"/>
            <a:ext cx="1634858" cy="14446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4" descr="Ecografía doppler. Todo lo que necesitas saber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98"/>
          <a:stretch/>
        </p:blipFill>
        <p:spPr bwMode="auto">
          <a:xfrm>
            <a:off x="10425695" y="2480627"/>
            <a:ext cx="1645097" cy="1209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583641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146" y="48215"/>
            <a:ext cx="3091181" cy="984562"/>
          </a:xfrm>
        </p:spPr>
        <p:txBody>
          <a:bodyPr>
            <a:noAutofit/>
          </a:bodyPr>
          <a:lstStyle/>
          <a:p>
            <a:r>
              <a:rPr lang="es-CO" sz="6000" b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rawberry Blossom" pitchFamily="50" charset="0"/>
              </a:rPr>
              <a:t>Otras</a:t>
            </a:r>
            <a:r>
              <a:rPr lang="es-CO" sz="600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trawberry Blossom" pitchFamily="50" charset="0"/>
              </a:rPr>
              <a:t> </a:t>
            </a:r>
            <a:r>
              <a:rPr lang="es-CO" sz="6000" b="0" dirty="0" smtClean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trawberry Blossom" pitchFamily="50" charset="0"/>
              </a:rPr>
              <a:t>pruebas</a:t>
            </a:r>
            <a:r>
              <a:rPr lang="es-CO" sz="600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Strawberry Blossom" pitchFamily="50" charset="0"/>
              </a:rPr>
              <a:t> </a:t>
            </a:r>
            <a:endParaRPr lang="es-CO" sz="600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Strawberry Blossom" pitchFamily="50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322750" y="1402811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Derrame pleural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5808371" y="1428463"/>
            <a:ext cx="3876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>
                <a:latin typeface="Agency FB" panose="020B0503020202020204" pitchFamily="34" charset="0"/>
              </a:rPr>
              <a:t>La toracentesis y el análisis citológico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3322750" y="3127420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Etiología maligna 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5782614" y="2639350"/>
            <a:ext cx="244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Biopsia de tejido para estudio histológico 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549423" y="3093144"/>
            <a:ext cx="244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err="1" smtClean="0">
                <a:latin typeface="Agency FB" panose="020B0503020202020204" pitchFamily="34" charset="0"/>
              </a:rPr>
              <a:t>mediastinoscopia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549423" y="1935022"/>
            <a:ext cx="33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err="1" smtClean="0">
                <a:latin typeface="Agency FB" panose="020B0503020202020204" pitchFamily="34" charset="0"/>
              </a:rPr>
              <a:t>Fribrobroncoscopia</a:t>
            </a:r>
            <a:r>
              <a:rPr lang="es-CO" dirty="0" smtClean="0">
                <a:latin typeface="Agency FB" panose="020B0503020202020204" pitchFamily="34" charset="0"/>
              </a:rPr>
              <a:t> con biopsia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8549423" y="2337357"/>
            <a:ext cx="33764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err="1" smtClean="0">
                <a:latin typeface="Agency FB" panose="020B0503020202020204" pitchFamily="34" charset="0"/>
              </a:rPr>
              <a:t>Aspiracion</a:t>
            </a:r>
            <a:r>
              <a:rPr lang="es-CO" dirty="0" smtClean="0">
                <a:latin typeface="Agency FB" panose="020B0503020202020204" pitchFamily="34" charset="0"/>
              </a:rPr>
              <a:t> con aguja percutánea o </a:t>
            </a:r>
            <a:r>
              <a:rPr lang="es-CO" dirty="0" err="1" smtClean="0">
                <a:latin typeface="Agency FB" panose="020B0503020202020204" pitchFamily="34" charset="0"/>
              </a:rPr>
              <a:t>trasbronquial</a:t>
            </a:r>
            <a:r>
              <a:rPr lang="es-CO" dirty="0" smtClean="0">
                <a:latin typeface="Agency FB" panose="020B0503020202020204" pitchFamily="34" charset="0"/>
              </a:rPr>
              <a:t> guiada por TAC  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8562302" y="3571932"/>
            <a:ext cx="33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err="1" smtClean="0">
                <a:latin typeface="Agency FB" panose="020B0503020202020204" pitchFamily="34" charset="0"/>
              </a:rPr>
              <a:t>Toracotomia</a:t>
            </a:r>
            <a:r>
              <a:rPr lang="es-CO" dirty="0" smtClean="0">
                <a:latin typeface="Agency FB" panose="020B0503020202020204" pitchFamily="34" charset="0"/>
              </a:rPr>
              <a:t> 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3387144" y="4729169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Ganglios palpables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5821250" y="4733553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Biopsia ganglionar 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3400023" y="5616013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Toma de esputo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5821250" y="5611629"/>
            <a:ext cx="267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 smtClean="0">
                <a:latin typeface="Agency FB" panose="020B0503020202020204" pitchFamily="34" charset="0"/>
              </a:rPr>
              <a:t>Analisis</a:t>
            </a:r>
            <a:r>
              <a:rPr lang="es-CO" dirty="0" smtClean="0">
                <a:latin typeface="Agency FB" panose="020B0503020202020204" pitchFamily="34" charset="0"/>
              </a:rPr>
              <a:t> </a:t>
            </a:r>
            <a:r>
              <a:rPr lang="es-CO" dirty="0" err="1" smtClean="0">
                <a:latin typeface="Agency FB" panose="020B0503020202020204" pitchFamily="34" charset="0"/>
              </a:rPr>
              <a:t>citologico</a:t>
            </a:r>
            <a:endParaRPr lang="es-CO" dirty="0">
              <a:latin typeface="Agency FB" panose="020B0503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5801930" y="3618129"/>
            <a:ext cx="244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smtClean="0">
                <a:latin typeface="Agency FB" panose="020B0503020202020204" pitchFamily="34" charset="0"/>
              </a:rPr>
              <a:t>Marcadores tumorales</a:t>
            </a:r>
            <a:endParaRPr lang="es-CO" dirty="0">
              <a:latin typeface="Agency FB" panose="020B0503020202020204" pitchFamily="34" charset="0"/>
            </a:endParaRPr>
          </a:p>
        </p:txBody>
      </p:sp>
      <p:cxnSp>
        <p:nvCxnSpPr>
          <p:cNvPr id="19" name="Conector recto de flecha 18"/>
          <p:cNvCxnSpPr/>
          <p:nvPr/>
        </p:nvCxnSpPr>
        <p:spPr>
          <a:xfrm>
            <a:off x="4855335" y="1602866"/>
            <a:ext cx="79849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Conector recto de flecha 19"/>
          <p:cNvCxnSpPr/>
          <p:nvPr/>
        </p:nvCxnSpPr>
        <p:spPr>
          <a:xfrm>
            <a:off x="4939047" y="2879464"/>
            <a:ext cx="79849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1" name="Conector recto de flecha 20"/>
          <p:cNvCxnSpPr/>
          <p:nvPr/>
        </p:nvCxnSpPr>
        <p:spPr>
          <a:xfrm>
            <a:off x="4966951" y="4913835"/>
            <a:ext cx="79849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4939047" y="5796295"/>
            <a:ext cx="79849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>
            <a:off x="4941193" y="3795245"/>
            <a:ext cx="798490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5" name="Conector recto 24"/>
          <p:cNvCxnSpPr/>
          <p:nvPr/>
        </p:nvCxnSpPr>
        <p:spPr>
          <a:xfrm>
            <a:off x="4932609" y="2879464"/>
            <a:ext cx="0" cy="923331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7" name="Conector recto 26"/>
          <p:cNvCxnSpPr/>
          <p:nvPr/>
        </p:nvCxnSpPr>
        <p:spPr>
          <a:xfrm>
            <a:off x="4752180" y="3346565"/>
            <a:ext cx="141794" cy="0"/>
          </a:xfrm>
          <a:prstGeom prst="lin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8" name="Abrir llave 27"/>
          <p:cNvSpPr/>
          <p:nvPr/>
        </p:nvSpPr>
        <p:spPr>
          <a:xfrm>
            <a:off x="8274677" y="1909263"/>
            <a:ext cx="210352" cy="2006242"/>
          </a:xfrm>
          <a:prstGeom prst="leftBrace">
            <a:avLst/>
          </a:prstGeom>
          <a:ln w="38100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2052" name="Picture 4" descr="Derrame Pleural: ¿Qué es y qué lo causa? - Medicos GP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415" y="1077515"/>
            <a:ext cx="1611561" cy="1349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Imagen 29"/>
          <p:cNvPicPr>
            <a:picLocks noChangeAspect="1"/>
          </p:cNvPicPr>
          <p:nvPr/>
        </p:nvPicPr>
        <p:blipFill rotWithShape="1">
          <a:blip r:embed="rId3"/>
          <a:srcRect l="53029" t="25769" r="7993"/>
          <a:stretch/>
        </p:blipFill>
        <p:spPr>
          <a:xfrm>
            <a:off x="1352065" y="2681665"/>
            <a:ext cx="1611562" cy="16356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4" name="Picture 6" descr="NÓDULO DE VIRCHOW O DE TROISIER?: VIEJA DISPUTA ENTRE LA LITERATURA MÉDICA  DE HABLA INGLESA Y HABLA FRANCES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1078" y="4554997"/>
            <a:ext cx="1069473" cy="1425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roncoscopia - Mayo Clinic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9528" y="4073549"/>
            <a:ext cx="1907412" cy="19074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8921185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mf-semfyc.com/upload_articles/2013/Setembre/A_partir_de/2013_09_10_10_23_38_%5b2%5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1" b="5231"/>
          <a:stretch/>
        </p:blipFill>
        <p:spPr bwMode="auto">
          <a:xfrm>
            <a:off x="1233854" y="128788"/>
            <a:ext cx="7323584" cy="65553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92D050"/>
            </a:solidFill>
            <a:prstDash val="dash"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5" name="Título 1"/>
          <p:cNvSpPr txBox="1">
            <a:spLocks/>
          </p:cNvSpPr>
          <p:nvPr/>
        </p:nvSpPr>
        <p:spPr bwMode="auto">
          <a:xfrm>
            <a:off x="8524459" y="1845235"/>
            <a:ext cx="3667541" cy="9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AD3333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  <a:ea typeface="MS PGothic" panose="020B0600070205080204" pitchFamily="3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  <a:ea typeface="MS PGothic" panose="020B0600070205080204" pitchFamily="3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  <a:ea typeface="MS PGothic" panose="020B0600070205080204" pitchFamily="3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  <a:ea typeface="MS PGothic" panose="020B0600070205080204" pitchFamily="3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/>
            <a:r>
              <a:rPr lang="es-CO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Montecarlito" pitchFamily="2" charset="0"/>
              </a:rPr>
              <a:t>Algoritmo DIAGNOSTICO</a:t>
            </a:r>
            <a:endParaRPr lang="es-CO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Montecarlito" pitchFamily="2" charset="0"/>
            </a:endParaRPr>
          </a:p>
        </p:txBody>
      </p:sp>
      <p:pic>
        <p:nvPicPr>
          <p:cNvPr id="1028" name="Picture 4" descr="Linda ilustración de médico con dibujos animados de estilo handrawn. |  Vector Premi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1244" y="2704698"/>
            <a:ext cx="1854423" cy="185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7782" y="320363"/>
            <a:ext cx="10515600" cy="984562"/>
          </a:xfrm>
        </p:spPr>
        <p:txBody>
          <a:bodyPr>
            <a:normAutofit/>
          </a:bodyPr>
          <a:lstStyle/>
          <a:p>
            <a:r>
              <a:rPr lang="es-CO" sz="5400" dirty="0" smtClean="0">
                <a:latin typeface="Strawberry Blossom" pitchFamily="50" charset="0"/>
              </a:rPr>
              <a:t>TRATAMIENTO </a:t>
            </a:r>
            <a:endParaRPr lang="es-CO" sz="5400" dirty="0">
              <a:latin typeface="Strawberry Blossom" pitchFamily="50" charset="0"/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749760"/>
              </p:ext>
            </p:extLst>
          </p:nvPr>
        </p:nvGraphicFramePr>
        <p:xfrm>
          <a:off x="633413" y="1304925"/>
          <a:ext cx="10925175" cy="5035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182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3112" y="513238"/>
            <a:ext cx="10515600" cy="984562"/>
          </a:xfrm>
        </p:spPr>
        <p:txBody>
          <a:bodyPr>
            <a:noAutofit/>
          </a:bodyPr>
          <a:lstStyle/>
          <a:p>
            <a:r>
              <a:rPr lang="es-CO" sz="4800" b="0" dirty="0">
                <a:latin typeface="Strawberry Blossom" pitchFamily="50" charset="0"/>
              </a:rPr>
              <a:t>Angioplastia o prótesis </a:t>
            </a:r>
            <a:r>
              <a:rPr lang="es-CO" sz="4800" b="0" dirty="0" err="1">
                <a:latin typeface="Strawberry Blossom" pitchFamily="50" charset="0"/>
              </a:rPr>
              <a:t>autoexpandible</a:t>
            </a:r>
            <a:r>
              <a:rPr lang="es-CO" sz="4800" b="0" dirty="0">
                <a:latin typeface="Strawberry Blossom" pitchFamily="50" charset="0"/>
              </a:rPr>
              <a:t> </a:t>
            </a:r>
            <a:r>
              <a:rPr lang="es-CO" sz="4800" b="0" dirty="0" err="1">
                <a:latin typeface="Strawberry Blossom" pitchFamily="50" charset="0"/>
              </a:rPr>
              <a:t>intravascular</a:t>
            </a:r>
            <a:r>
              <a:rPr lang="es-CO" sz="4800" b="0" dirty="0">
                <a:latin typeface="Strawberry Blossom" pitchFamily="50" charset="0"/>
              </a:rPr>
              <a:t/>
            </a:r>
            <a:br>
              <a:rPr lang="es-CO" sz="4800" b="0" dirty="0">
                <a:latin typeface="Strawberry Blossom" pitchFamily="50" charset="0"/>
              </a:rPr>
            </a:br>
            <a:endParaRPr lang="es-CO" sz="4800" b="0" dirty="0">
              <a:latin typeface="Strawberry Blossom" pitchFamily="50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58419" y="1948561"/>
            <a:ext cx="5640636" cy="2919653"/>
          </a:xfr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000" dirty="0" smtClean="0"/>
              <a:t>Permite </a:t>
            </a:r>
            <a:r>
              <a:rPr lang="es-CO" sz="2000" dirty="0"/>
              <a:t>una solución rápida de los síntomas del SVCS ( 24-72 horas) </a:t>
            </a:r>
            <a:endParaRPr lang="es-CO" sz="2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000" dirty="0"/>
              <a:t>La incidencia de complicaciones inmediatas es baja como migración de la </a:t>
            </a:r>
            <a:r>
              <a:rPr lang="es-CO" sz="2000" dirty="0" smtClean="0"/>
              <a:t>prótesis </a:t>
            </a:r>
            <a:r>
              <a:rPr lang="es-CO" sz="2000" dirty="0"/>
              <a:t>en el 3-7%, infección, arritmias, hematoma en la zona de inserción, </a:t>
            </a:r>
            <a:r>
              <a:rPr lang="es-CO" sz="2000" dirty="0" err="1"/>
              <a:t>tromboembolismo</a:t>
            </a:r>
            <a:r>
              <a:rPr lang="es-CO" sz="2000" dirty="0"/>
              <a:t> pulmonar  y en raras ocasiones </a:t>
            </a:r>
            <a:r>
              <a:rPr lang="es-CO" sz="2000" dirty="0" smtClean="0"/>
              <a:t>perforación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s-CO" sz="2000" dirty="0"/>
              <a:t>Las complicaciones mas tardías se relacionan con el tratamiento anticoagulante</a:t>
            </a:r>
            <a:endParaRPr lang="es-CO" sz="2000" dirty="0" smtClean="0"/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s-CO" sz="2400" dirty="0"/>
          </a:p>
        </p:txBody>
      </p:sp>
      <p:pic>
        <p:nvPicPr>
          <p:cNvPr id="1026" name="Picture 2" descr="Angioplastia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4686" y="1304617"/>
            <a:ext cx="3004084" cy="482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94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82919016"/>
              </p:ext>
            </p:extLst>
          </p:nvPr>
        </p:nvGraphicFramePr>
        <p:xfrm>
          <a:off x="1775791" y="438757"/>
          <a:ext cx="8664370" cy="5750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820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02824" y="2956931"/>
            <a:ext cx="8311755" cy="984562"/>
          </a:xfrm>
        </p:spPr>
        <p:txBody>
          <a:bodyPr>
            <a:noAutofit/>
          </a:bodyPr>
          <a:lstStyle/>
          <a:p>
            <a:pPr algn="ctr"/>
            <a:r>
              <a:rPr lang="es-CO" sz="4000" dirty="0" smtClean="0">
                <a:latin typeface="Strawberry Blossom" pitchFamily="50" charset="0"/>
              </a:rPr>
              <a:t>VIDEO DE INSPIRACIÓN</a:t>
            </a:r>
            <a:br>
              <a:rPr lang="es-CO" sz="4000" dirty="0" smtClean="0">
                <a:latin typeface="Strawberry Blossom" pitchFamily="50" charset="0"/>
              </a:rPr>
            </a:br>
            <a:r>
              <a:rPr lang="es-CO" sz="4000" dirty="0" smtClean="0">
                <a:latin typeface="Strawberry Blossom" pitchFamily="50" charset="0"/>
              </a:rPr>
              <a:t>tomado de : </a:t>
            </a:r>
            <a:r>
              <a:rPr lang="es-CO" sz="4000" dirty="0" err="1" smtClean="0">
                <a:latin typeface="Strawberry Blossom" pitchFamily="50" charset="0"/>
              </a:rPr>
              <a:t>intorax</a:t>
            </a:r>
            <a:r>
              <a:rPr lang="es-CO" sz="4000" dirty="0" smtClean="0">
                <a:latin typeface="Strawberry Blossom" pitchFamily="50" charset="0"/>
              </a:rPr>
              <a:t> </a:t>
            </a:r>
            <a:r>
              <a:rPr lang="es-CO" sz="4000" dirty="0" err="1" smtClean="0">
                <a:latin typeface="Strawberry Blossom" pitchFamily="50" charset="0"/>
              </a:rPr>
              <a:t>cucuta-youtube</a:t>
            </a:r>
            <a:r>
              <a:rPr lang="es-CO" sz="4000" dirty="0" smtClean="0">
                <a:latin typeface="Strawberry Blossom" pitchFamily="50" charset="0"/>
              </a:rPr>
              <a:t> </a:t>
            </a:r>
            <a:endParaRPr lang="es-CO" sz="4000" dirty="0">
              <a:latin typeface="Strawberry Blossom" pitchFamily="50" charset="0"/>
            </a:endParaRPr>
          </a:p>
        </p:txBody>
      </p:sp>
      <p:pic>
        <p:nvPicPr>
          <p:cNvPr id="4" name="intorax  SNDROME DE VENA CAVA SUPERIOR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40479" y="155370"/>
            <a:ext cx="5892226" cy="5892226"/>
          </a:xfrm>
        </p:spPr>
      </p:pic>
    </p:spTree>
    <p:extLst>
      <p:ext uri="{BB962C8B-B14F-4D97-AF65-F5344CB8AC3E}">
        <p14:creationId xmlns:p14="http://schemas.microsoft.com/office/powerpoint/2010/main" val="304238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9414" y="237301"/>
            <a:ext cx="10515600" cy="984562"/>
          </a:xfrm>
        </p:spPr>
        <p:txBody>
          <a:bodyPr/>
          <a:lstStyle/>
          <a:p>
            <a:pPr algn="ctr"/>
            <a:r>
              <a:rPr lang="es-CO" dirty="0" err="1" smtClean="0"/>
              <a:t>BIBLIOGRAFIA</a:t>
            </a:r>
            <a:r>
              <a:rPr lang="es-CO" dirty="0" smtClean="0"/>
              <a:t> </a:t>
            </a:r>
            <a:endParaRPr lang="es-CO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4627" y="918251"/>
            <a:ext cx="10925175" cy="5036362"/>
          </a:xfrm>
        </p:spPr>
        <p:txBody>
          <a:bodyPr/>
          <a:lstStyle/>
          <a:p>
            <a:r>
              <a:rPr lang="es-CO" sz="1200" b="1" dirty="0"/>
              <a:t>1</a:t>
            </a:r>
            <a:r>
              <a:rPr lang="es-CO" sz="1200" dirty="0"/>
              <a:t>.Alvarado E. Síndrome de vena cava superior: una emergencia médico quirúrgica. </a:t>
            </a:r>
            <a:r>
              <a:rPr lang="es-CO" sz="1200" dirty="0" err="1"/>
              <a:t>Rev</a:t>
            </a:r>
            <a:r>
              <a:rPr lang="es-CO" sz="1200" dirty="0"/>
              <a:t> clínica de la escuela de medicina UCR- </a:t>
            </a:r>
            <a:r>
              <a:rPr lang="es-CO" sz="1200" dirty="0" err="1"/>
              <a:t>HSJD</a:t>
            </a:r>
            <a:r>
              <a:rPr lang="es-CO" sz="1200" dirty="0"/>
              <a:t> (en línea). 2014 noviembre 28. disponible en: URL: </a:t>
            </a:r>
            <a:r>
              <a:rPr lang="es-CO" sz="1200" u="sng" dirty="0">
                <a:hlinkClick r:id="rId2"/>
              </a:rPr>
              <a:t>https://www.medigraphic.com/pdfs/revcliescmed/ucr-2015/ucr151c.pdf</a:t>
            </a:r>
            <a:r>
              <a:rPr lang="es-CO" sz="1200" dirty="0"/>
              <a:t> </a:t>
            </a:r>
            <a:endParaRPr lang="es-CO" sz="1200" dirty="0"/>
          </a:p>
          <a:p>
            <a:r>
              <a:rPr lang="es-CO" sz="1200" b="1" dirty="0"/>
              <a:t>2.</a:t>
            </a:r>
            <a:r>
              <a:rPr lang="es-CO" sz="1200" dirty="0"/>
              <a:t> Baltazar P, Arredondo R, González G, </a:t>
            </a:r>
            <a:r>
              <a:rPr lang="es-CO" sz="1200" dirty="0" err="1"/>
              <a:t>Cruzilet</a:t>
            </a:r>
            <a:r>
              <a:rPr lang="es-CO" sz="1200" dirty="0"/>
              <a:t> H. Síndrome de la vena cava superior: diagnóstico y tratamiento. </a:t>
            </a:r>
            <a:r>
              <a:rPr lang="es-CO" sz="1200" dirty="0" err="1"/>
              <a:t>Med</a:t>
            </a:r>
            <a:r>
              <a:rPr lang="es-CO" sz="1200" dirty="0"/>
              <a:t> </a:t>
            </a:r>
            <a:r>
              <a:rPr lang="es-CO" sz="1200" dirty="0" err="1"/>
              <a:t>It</a:t>
            </a:r>
            <a:r>
              <a:rPr lang="es-CO" sz="1200" dirty="0"/>
              <a:t> </a:t>
            </a:r>
            <a:r>
              <a:rPr lang="es-CO" sz="1200" dirty="0" err="1"/>
              <a:t>Méx</a:t>
            </a:r>
            <a:r>
              <a:rPr lang="es-CO" sz="1200" dirty="0"/>
              <a:t> (en línea) 2018; (acceso el 3 de septiembre del 2020). 34 (3): 403-411. Disponible en: URL:   </a:t>
            </a:r>
            <a:r>
              <a:rPr lang="es-CO" sz="1200" u="sng" dirty="0">
                <a:hlinkClick r:id="rId3"/>
              </a:rPr>
              <a:t>http://www.scielo.org.mx/scielo.php?script=sci_arttext&amp;pid=S0186-48662018000300008</a:t>
            </a:r>
            <a:endParaRPr lang="es-CO" sz="1200" dirty="0"/>
          </a:p>
          <a:p>
            <a:r>
              <a:rPr lang="es-CO" sz="1200" b="1" dirty="0"/>
              <a:t>3</a:t>
            </a:r>
            <a:r>
              <a:rPr lang="es-CO" sz="1200" dirty="0"/>
              <a:t>. </a:t>
            </a:r>
            <a:r>
              <a:rPr lang="es-CO" sz="1200" dirty="0" err="1"/>
              <a:t>Detterbeck</a:t>
            </a:r>
            <a:r>
              <a:rPr lang="es-CO" sz="1200" dirty="0"/>
              <a:t> C, </a:t>
            </a:r>
            <a:r>
              <a:rPr lang="es-CO" sz="1200" dirty="0" err="1"/>
              <a:t>Joachim</a:t>
            </a:r>
            <a:r>
              <a:rPr lang="es-CO" sz="1200" dirty="0"/>
              <a:t> Y, Wilson D. Superior Vena Cava </a:t>
            </a:r>
            <a:r>
              <a:rPr lang="es-CO" sz="1200" dirty="0" err="1"/>
              <a:t>Syndrome</a:t>
            </a:r>
            <a:r>
              <a:rPr lang="es-CO" sz="1200" dirty="0"/>
              <a:t> </a:t>
            </a:r>
            <a:r>
              <a:rPr lang="es-CO" sz="1200" dirty="0" err="1"/>
              <a:t>with</a:t>
            </a:r>
            <a:r>
              <a:rPr lang="es-CO" sz="1200" dirty="0"/>
              <a:t> </a:t>
            </a:r>
            <a:r>
              <a:rPr lang="es-CO" sz="1200" dirty="0" err="1"/>
              <a:t>Malignant</a:t>
            </a:r>
            <a:r>
              <a:rPr lang="es-CO" sz="1200" dirty="0"/>
              <a:t> Causes. N </a:t>
            </a:r>
            <a:r>
              <a:rPr lang="es-CO" sz="1200" dirty="0" err="1"/>
              <a:t>Engl</a:t>
            </a:r>
            <a:r>
              <a:rPr lang="es-CO" sz="1200" dirty="0"/>
              <a:t> </a:t>
            </a:r>
            <a:r>
              <a:rPr lang="es-CO" sz="1200" dirty="0" err="1"/>
              <a:t>Med</a:t>
            </a:r>
            <a:r>
              <a:rPr lang="es-CO" sz="1200" dirty="0"/>
              <a:t> (en línea) 2007; (acceso el 3 de septiembre del 2020).  Disponible en: URL:  https://www.nejm.org/doi/pdf/10.1056/nejmcp067190</a:t>
            </a:r>
            <a:endParaRPr lang="es-CO" sz="1200" dirty="0"/>
          </a:p>
          <a:p>
            <a:r>
              <a:rPr lang="es-CO" sz="1200" b="1" dirty="0"/>
              <a:t>4</a:t>
            </a:r>
            <a:r>
              <a:rPr lang="es-CO" sz="1200" dirty="0"/>
              <a:t>. </a:t>
            </a:r>
            <a:r>
              <a:rPr lang="es-CO" sz="1200" dirty="0" err="1"/>
              <a:t>Seligson</a:t>
            </a:r>
            <a:r>
              <a:rPr lang="es-CO" sz="1200" dirty="0"/>
              <a:t> M, </a:t>
            </a:r>
            <a:r>
              <a:rPr lang="es-CO" sz="1200" dirty="0" err="1"/>
              <a:t>Surowiec</a:t>
            </a:r>
            <a:r>
              <a:rPr lang="es-CO" sz="1200" dirty="0"/>
              <a:t> S.  Superior vena cava </a:t>
            </a:r>
            <a:r>
              <a:rPr lang="es-CO" sz="1200" dirty="0" err="1"/>
              <a:t>syndrome</a:t>
            </a:r>
            <a:r>
              <a:rPr lang="es-CO" sz="1200" dirty="0"/>
              <a:t>. In:  </a:t>
            </a:r>
            <a:r>
              <a:rPr lang="es-CO" sz="1200" dirty="0" err="1"/>
              <a:t>StatPearls</a:t>
            </a:r>
            <a:r>
              <a:rPr lang="es-CO" sz="1200" dirty="0"/>
              <a:t> Publishing. 2020 Julio 13. </a:t>
            </a:r>
            <a:r>
              <a:rPr lang="es-CO" sz="1200" dirty="0" err="1"/>
              <a:t>Dsiponible</a:t>
            </a:r>
            <a:r>
              <a:rPr lang="es-CO" sz="1200" dirty="0"/>
              <a:t> en: </a:t>
            </a:r>
            <a:r>
              <a:rPr lang="es-CO" sz="1200" u="sng" dirty="0">
                <a:hlinkClick r:id="rId4"/>
              </a:rPr>
              <a:t>https://www.ncbi.nlm.nih.gov/books/NBK441981/#article-29718.s5</a:t>
            </a:r>
            <a:endParaRPr lang="es-CO" sz="1200" dirty="0"/>
          </a:p>
          <a:p>
            <a:r>
              <a:rPr lang="es-CO" sz="1200" b="1" dirty="0"/>
              <a:t>5</a:t>
            </a:r>
            <a:r>
              <a:rPr lang="es-CO" sz="1200" dirty="0"/>
              <a:t>. </a:t>
            </a:r>
            <a:r>
              <a:rPr lang="es-CO" sz="1200" dirty="0" err="1"/>
              <a:t>Horiuchi</a:t>
            </a:r>
            <a:r>
              <a:rPr lang="es-CO" sz="1200" dirty="0"/>
              <a:t> K, </a:t>
            </a:r>
            <a:r>
              <a:rPr lang="es-CO" sz="1200" dirty="0" err="1"/>
              <a:t>Asakura</a:t>
            </a:r>
            <a:r>
              <a:rPr lang="es-CO" sz="1200" dirty="0"/>
              <a:t> T, </a:t>
            </a:r>
            <a:r>
              <a:rPr lang="es-CO" sz="1200" dirty="0" err="1"/>
              <a:t>Saito</a:t>
            </a:r>
            <a:r>
              <a:rPr lang="es-CO" sz="1200" dirty="0"/>
              <a:t> F. Superior vena cava </a:t>
            </a:r>
            <a:r>
              <a:rPr lang="es-CO" sz="1200" dirty="0" err="1"/>
              <a:t>syndrome</a:t>
            </a:r>
            <a:r>
              <a:rPr lang="es-CO" sz="1200" dirty="0"/>
              <a:t>. Reporte de caso. 2019 septiembre. Disponible en: </a:t>
            </a:r>
            <a:r>
              <a:rPr lang="es-CO" sz="1200" u="sng" dirty="0">
                <a:hlinkClick r:id="rId5"/>
              </a:rPr>
              <a:t>https://pubmed.ncbi.nlm.nih.gov/30828733/</a:t>
            </a:r>
            <a:endParaRPr lang="es-CO" sz="1200" dirty="0"/>
          </a:p>
          <a:p>
            <a:r>
              <a:rPr lang="es-CO" sz="1200" b="1" dirty="0"/>
              <a:t>6</a:t>
            </a:r>
            <a:r>
              <a:rPr lang="es-CO" sz="1200" dirty="0"/>
              <a:t> Díaz Antonio T, Romero Laguna, V. </a:t>
            </a:r>
            <a:r>
              <a:rPr lang="es-CO" sz="1200" dirty="0" err="1"/>
              <a:t>SINDROME</a:t>
            </a:r>
            <a:r>
              <a:rPr lang="es-CO" sz="1200" dirty="0"/>
              <a:t> DE VENA CAVA SUPERIOR: Etiología, </a:t>
            </a:r>
            <a:r>
              <a:rPr lang="es-CO" sz="1200" dirty="0" err="1"/>
              <a:t>fisiopatogenia</a:t>
            </a:r>
            <a:r>
              <a:rPr lang="es-CO" sz="1200" dirty="0"/>
              <a:t> y hallazgos radiológicos fundamentales. [Internet]. España: </a:t>
            </a:r>
            <a:r>
              <a:rPr lang="es-CO" sz="1200" dirty="0" err="1"/>
              <a:t>SERAM</a:t>
            </a:r>
            <a:r>
              <a:rPr lang="es-CO" sz="1200" dirty="0"/>
              <a:t>; 2018 [citado 1 septiembre 2020]. Disponible en: file:///C:/Users/HP/Downloads/699-Presentaci%C3%B3n%20Electr%C3%B3nica%20Educativa-837-1-10-20190205.pdf</a:t>
            </a:r>
            <a:endParaRPr lang="es-CO" sz="1200" dirty="0"/>
          </a:p>
          <a:p>
            <a:r>
              <a:rPr lang="es-CO" sz="1200" b="1" dirty="0"/>
              <a:t>7</a:t>
            </a:r>
            <a:r>
              <a:rPr lang="es-CO" sz="1200" dirty="0"/>
              <a:t>. </a:t>
            </a:r>
            <a:r>
              <a:rPr lang="es-CO" sz="1200" dirty="0" err="1"/>
              <a:t>DelgadoDelgado</a:t>
            </a:r>
            <a:r>
              <a:rPr lang="es-CO" sz="1200" dirty="0"/>
              <a:t> D. SÍNDROME DE VENA CAVA SUPERIOR: URGENCIA ONCOLÓGICA. Revista Médica Sinergia [Internet]. 2018 [citado 31 agosto 2020];(2215-4523):14–19. Disponible en: </a:t>
            </a:r>
            <a:r>
              <a:rPr lang="es-CO" sz="1200" u="sng" dirty="0">
                <a:hlinkClick r:id="rId6"/>
              </a:rPr>
              <a:t>https://revistamedicasinergia.com/index.php/rms/article/view/139/346</a:t>
            </a:r>
            <a:endParaRPr lang="es-CO" sz="1200" dirty="0"/>
          </a:p>
          <a:p>
            <a:r>
              <a:rPr lang="es-CO" sz="1200" b="1" dirty="0"/>
              <a:t>8</a:t>
            </a:r>
            <a:r>
              <a:rPr lang="es-CO" sz="1200" dirty="0"/>
              <a:t>. Friedman T, </a:t>
            </a:r>
            <a:r>
              <a:rPr lang="es-CO" sz="1200" dirty="0" err="1"/>
              <a:t>Quencer</a:t>
            </a:r>
            <a:r>
              <a:rPr lang="es-CO" sz="1200" dirty="0"/>
              <a:t> KB, A </a:t>
            </a:r>
            <a:r>
              <a:rPr lang="es-CO" sz="1200" dirty="0" err="1"/>
              <a:t>Kishore</a:t>
            </a:r>
            <a:r>
              <a:rPr lang="es-CO" sz="1200" dirty="0"/>
              <a:t> S. </a:t>
            </a:r>
            <a:r>
              <a:rPr lang="es-CO" sz="1200" dirty="0" err="1"/>
              <a:t>Malignant</a:t>
            </a:r>
            <a:r>
              <a:rPr lang="es-CO" sz="1200" dirty="0"/>
              <a:t> </a:t>
            </a:r>
            <a:r>
              <a:rPr lang="es-CO" sz="1200" dirty="0" err="1"/>
              <a:t>Venous</a:t>
            </a:r>
            <a:r>
              <a:rPr lang="es-CO" sz="1200" dirty="0"/>
              <a:t> </a:t>
            </a:r>
            <a:r>
              <a:rPr lang="es-CO" sz="1200" dirty="0" err="1"/>
              <a:t>Obstruction</a:t>
            </a:r>
            <a:r>
              <a:rPr lang="es-CO" sz="1200" dirty="0"/>
              <a:t>: Superior Vena Cava </a:t>
            </a:r>
            <a:r>
              <a:rPr lang="es-CO" sz="1200" dirty="0" err="1"/>
              <a:t>Syndrome</a:t>
            </a:r>
            <a:r>
              <a:rPr lang="es-CO" sz="1200" dirty="0"/>
              <a:t> and </a:t>
            </a:r>
            <a:r>
              <a:rPr lang="es-CO" sz="1200" dirty="0" err="1"/>
              <a:t>Beyond</a:t>
            </a:r>
            <a:r>
              <a:rPr lang="es-CO" sz="1200" dirty="0"/>
              <a:t>. </a:t>
            </a:r>
            <a:r>
              <a:rPr lang="es-CO" sz="1200" dirty="0" err="1"/>
              <a:t>Semin</a:t>
            </a:r>
            <a:r>
              <a:rPr lang="es-CO" sz="1200" dirty="0"/>
              <a:t> </a:t>
            </a:r>
            <a:r>
              <a:rPr lang="es-CO" sz="1200" dirty="0" err="1"/>
              <a:t>Intervent</a:t>
            </a:r>
            <a:r>
              <a:rPr lang="es-CO" sz="1200" dirty="0"/>
              <a:t> </a:t>
            </a:r>
            <a:r>
              <a:rPr lang="es-CO" sz="1200" dirty="0" err="1"/>
              <a:t>Radiol</a:t>
            </a:r>
            <a:r>
              <a:rPr lang="es-CO" sz="1200" dirty="0"/>
              <a:t> [Internet]. 2017 [citado 31 agosto 2020];(1098-8963):398–408. Disponible en: </a:t>
            </a:r>
            <a:r>
              <a:rPr lang="es-CO" sz="1200" u="sng" dirty="0">
                <a:hlinkClick r:id="rId7"/>
              </a:rPr>
              <a:t>https://doi.org/10.1055/s-0037-1608863</a:t>
            </a:r>
            <a:endParaRPr lang="es-CO" sz="1200" dirty="0"/>
          </a:p>
          <a:p>
            <a:r>
              <a:rPr lang="es-CO" sz="1200" b="1" dirty="0"/>
              <a:t>9. </a:t>
            </a:r>
            <a:r>
              <a:rPr lang="es-CO" sz="1200" dirty="0" err="1"/>
              <a:t>Zimmerman</a:t>
            </a:r>
            <a:r>
              <a:rPr lang="es-CO" sz="1200" dirty="0"/>
              <a:t> S, Davis M. Rapid </a:t>
            </a:r>
            <a:r>
              <a:rPr lang="es-CO" sz="1200" dirty="0" err="1"/>
              <a:t>Fire</a:t>
            </a:r>
            <a:r>
              <a:rPr lang="es-CO" sz="1200" dirty="0"/>
              <a:t>: Superior Vena Cava </a:t>
            </a:r>
            <a:r>
              <a:rPr lang="es-CO" sz="1200" dirty="0" err="1"/>
              <a:t>Syndrome</a:t>
            </a:r>
            <a:r>
              <a:rPr lang="es-CO" sz="1200" dirty="0"/>
              <a:t>. </a:t>
            </a:r>
            <a:r>
              <a:rPr lang="es-CO" sz="1200" dirty="0" err="1"/>
              <a:t>Emerg</a:t>
            </a:r>
            <a:r>
              <a:rPr lang="es-CO" sz="1200" dirty="0"/>
              <a:t> </a:t>
            </a:r>
            <a:r>
              <a:rPr lang="es-CO" sz="1200" dirty="0" err="1"/>
              <a:t>Med</a:t>
            </a:r>
            <a:r>
              <a:rPr lang="es-CO" sz="1200" dirty="0"/>
              <a:t> </a:t>
            </a:r>
            <a:r>
              <a:rPr lang="es-CO" sz="1200" dirty="0" err="1"/>
              <a:t>Clin</a:t>
            </a:r>
            <a:r>
              <a:rPr lang="es-CO" sz="1200" dirty="0"/>
              <a:t> North Am . [Internet]. 2018 [citado 31 agosto 2020];(1558-0539) 36(3):577–584. Disponible en: </a:t>
            </a:r>
            <a:r>
              <a:rPr lang="es-CO" sz="1200" dirty="0" err="1"/>
              <a:t>doi</a:t>
            </a:r>
            <a:r>
              <a:rPr lang="es-CO" sz="1200" dirty="0"/>
              <a:t>: 10.1016/j.emc.2018.04.011.</a:t>
            </a:r>
            <a:endParaRPr lang="es-CO" sz="1200" dirty="0"/>
          </a:p>
          <a:p>
            <a:r>
              <a:rPr lang="es-CO" sz="1200" b="1" dirty="0"/>
              <a:t>10</a:t>
            </a:r>
            <a:r>
              <a:rPr lang="es-CO" sz="1200" dirty="0"/>
              <a:t>.Cuní </a:t>
            </a:r>
            <a:r>
              <a:rPr lang="es-CO" sz="1200" dirty="0" err="1"/>
              <a:t>Munné</a:t>
            </a:r>
            <a:r>
              <a:rPr lang="es-CO" sz="1200" dirty="0"/>
              <a:t> M, </a:t>
            </a:r>
            <a:r>
              <a:rPr lang="es-CO" sz="1200" dirty="0" err="1"/>
              <a:t>Buezo</a:t>
            </a:r>
            <a:r>
              <a:rPr lang="es-CO" sz="1200" dirty="0"/>
              <a:t> Reina I. El síndrome de la vena cava superior. </a:t>
            </a:r>
            <a:r>
              <a:rPr lang="es-CO" sz="1200" dirty="0" err="1"/>
              <a:t>AMF</a:t>
            </a:r>
            <a:r>
              <a:rPr lang="es-CO" sz="1200" dirty="0"/>
              <a:t> [Internet]. 2013 [citado 31 agosto 2020]; 9(8):461–466. Disponible en: </a:t>
            </a:r>
            <a:r>
              <a:rPr lang="es-CO" sz="1200" u="sng" dirty="0">
                <a:hlinkClick r:id="rId8"/>
              </a:rPr>
              <a:t>https://amf-semfyc.com/web/article_ver.php?id=1179</a:t>
            </a:r>
            <a:r>
              <a:rPr lang="es-CO" sz="1200" dirty="0"/>
              <a:t> </a:t>
            </a:r>
            <a:endParaRPr lang="es-CO" sz="1200" dirty="0"/>
          </a:p>
          <a:p>
            <a:r>
              <a:rPr lang="es-CO" sz="1200" b="1" dirty="0"/>
              <a:t>11</a:t>
            </a:r>
            <a:r>
              <a:rPr lang="es-CO" sz="1200" dirty="0"/>
              <a:t>. Vidal García, I., Montero </a:t>
            </a:r>
            <a:r>
              <a:rPr lang="es-CO" sz="1200" dirty="0" err="1"/>
              <a:t>Martìnez</a:t>
            </a:r>
            <a:r>
              <a:rPr lang="es-CO" sz="1200" dirty="0"/>
              <a:t>, P., &amp; </a:t>
            </a:r>
            <a:r>
              <a:rPr lang="es-CO" sz="1200" dirty="0" err="1"/>
              <a:t>Verea</a:t>
            </a:r>
            <a:r>
              <a:rPr lang="es-CO" sz="1200" dirty="0"/>
              <a:t> Hernando H. (2010). </a:t>
            </a:r>
            <a:r>
              <a:rPr lang="es-CO" sz="1200" dirty="0" err="1"/>
              <a:t>Revisiòn</a:t>
            </a:r>
            <a:r>
              <a:rPr lang="es-CO" sz="1200" dirty="0"/>
              <a:t>, Síndrome de Vena Cava Superior. </a:t>
            </a:r>
            <a:r>
              <a:rPr lang="es-CO" sz="1200" i="1" dirty="0"/>
              <a:t>Revista de la Sociedad Galena de </a:t>
            </a:r>
            <a:r>
              <a:rPr lang="es-CO" sz="1200" i="1" dirty="0" err="1"/>
              <a:t>Patoloxia</a:t>
            </a:r>
            <a:r>
              <a:rPr lang="es-CO" sz="1200" i="1" dirty="0"/>
              <a:t> Respiratoria, </a:t>
            </a:r>
            <a:r>
              <a:rPr lang="es-CO" sz="1200" i="1" dirty="0" err="1"/>
              <a:t>Pneumoloxia</a:t>
            </a:r>
            <a:r>
              <a:rPr lang="es-CO" sz="1200" i="1" dirty="0"/>
              <a:t> e </a:t>
            </a:r>
            <a:r>
              <a:rPr lang="es-CO" sz="1200" i="1" dirty="0" err="1"/>
              <a:t>Cirurxia</a:t>
            </a:r>
            <a:r>
              <a:rPr lang="es-CO" sz="1200" i="1" dirty="0"/>
              <a:t> </a:t>
            </a:r>
            <a:r>
              <a:rPr lang="es-CO" sz="1200" i="1" dirty="0" err="1"/>
              <a:t>Toràcica</a:t>
            </a:r>
            <a:r>
              <a:rPr lang="es-CO" sz="1200" dirty="0"/>
              <a:t>, 15-22 Disponible en: </a:t>
            </a:r>
            <a:r>
              <a:rPr lang="es-CO" sz="1200" u="sng" dirty="0">
                <a:hlinkClick r:id="rId9"/>
              </a:rPr>
              <a:t>https://www.sogapar.info/wp-content/uploads/2010/08/pneuma-n-10-4-pdf.pdf</a:t>
            </a:r>
            <a:endParaRPr lang="es-CO" sz="1200" dirty="0"/>
          </a:p>
          <a:p>
            <a:r>
              <a:rPr lang="es-CO" dirty="0"/>
              <a:t/>
            </a:r>
            <a:br>
              <a:rPr lang="es-CO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727646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</TotalTime>
  <Words>542</Words>
  <Application>Microsoft Office PowerPoint</Application>
  <PresentationFormat>Panorámica</PresentationFormat>
  <Paragraphs>100</Paragraphs>
  <Slides>16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8" baseType="lpstr">
      <vt:lpstr>MS PGothic</vt:lpstr>
      <vt:lpstr>Agency FB</vt:lpstr>
      <vt:lpstr>AR DELANEY</vt:lpstr>
      <vt:lpstr>Arial</vt:lpstr>
      <vt:lpstr>Bahnschrift SemiLight Condensed</vt:lpstr>
      <vt:lpstr>Calibri</vt:lpstr>
      <vt:lpstr>Calibri Light</vt:lpstr>
      <vt:lpstr>Mendoan Script</vt:lpstr>
      <vt:lpstr>Montecarlito</vt:lpstr>
      <vt:lpstr>Strawberry Blossom</vt:lpstr>
      <vt:lpstr>Times New Roman</vt:lpstr>
      <vt:lpstr>Tema de Office</vt:lpstr>
      <vt:lpstr>Síndrome de vena cava superior </vt:lpstr>
      <vt:lpstr>Presentación de PowerPoint</vt:lpstr>
      <vt:lpstr>Definición y fisiopatología</vt:lpstr>
      <vt:lpstr>Etiología</vt:lpstr>
      <vt:lpstr>CUADRO CLÍNICO</vt:lpstr>
      <vt:lpstr>SINTOMAS Y SIGNOS ASOCIADOS A SVCS</vt:lpstr>
      <vt:lpstr>CLASIFICACION DE LA SEVERIDAD</vt:lpstr>
      <vt:lpstr>DIAGNOSTICO</vt:lpstr>
      <vt:lpstr>Presentación de PowerPoint</vt:lpstr>
      <vt:lpstr>Otras pruebas </vt:lpstr>
      <vt:lpstr>Presentación de PowerPoint</vt:lpstr>
      <vt:lpstr>TRATAMIENTO </vt:lpstr>
      <vt:lpstr>Angioplastia o prótesis autoexpandible intravascular </vt:lpstr>
      <vt:lpstr>Presentación de PowerPoint</vt:lpstr>
      <vt:lpstr>VIDEO DE INSPIRACIÓN tomado de : intorax cucuta-youtube </vt:lpstr>
      <vt:lpstr>BIBLIOGRAFIA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PAOLA ANDREA IB��EZ VELANDIA</dc:creator>
  <cp:lastModifiedBy>HP</cp:lastModifiedBy>
  <cp:revision>36</cp:revision>
  <dcterms:created xsi:type="dcterms:W3CDTF">2020-09-02T21:51:04Z</dcterms:created>
  <dcterms:modified xsi:type="dcterms:W3CDTF">2020-09-05T15:06:10Z</dcterms:modified>
</cp:coreProperties>
</file>